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2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3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129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128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0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97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114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slideMaster127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presProps.xml" ContentType="application/vnd.openxmlformats-officedocument.presentationml.presProps+xml"/>
  <Override PartName="/ppt/theme/theme126.xml" ContentType="application/vnd.openxmlformats-officedocument.theme+xml"/>
  <Override PartName="/ppt/theme/theme43.xml" ContentType="application/vnd.openxmlformats-officedocument.theme+xml"/>
  <Override PartName="/ppt/theme/theme125.xml" ContentType="application/vnd.openxmlformats-officedocument.theme+xml"/>
  <Override PartName="/ppt/theme/theme42.xml" ContentType="application/vnd.openxmlformats-officedocument.theme+xml"/>
  <Override PartName="/ppt/theme/theme57.xml" ContentType="application/vnd.openxmlformats-officedocument.theme+xml"/>
  <Override PartName="/ppt/theme/theme82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95.xml" ContentType="application/vnd.openxmlformats-officedocument.theme+xml"/>
  <Override PartName="/ppt/theme/theme5.xml" ContentType="application/vnd.openxmlformats-officedocument.theme+xml"/>
  <Override PartName="/ppt/theme/theme80.xml" ContentType="application/vnd.openxmlformats-officedocument.theme+xml"/>
  <Override PartName="/ppt/theme/theme12.xml" ContentType="application/vnd.openxmlformats-officedocument.theme+xml"/>
  <Override PartName="/ppt/theme/theme110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28.xml" ContentType="application/vnd.openxmlformats-officedocument.theme+xml"/>
  <Override PartName="/ppt/theme/theme96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29.xml" ContentType="application/vnd.openxmlformats-officedocument.theme+xml"/>
  <Override PartName="/ppt/theme/theme97.xml" ContentType="application/vnd.openxmlformats-officedocument.theme+xml"/>
  <Override PartName="/ppt/theme/theme7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15.xml" ContentType="application/vnd.openxmlformats-officedocument.theme+xml"/>
  <Override PartName="/ppt/theme/theme83.xml" ContentType="application/vnd.openxmlformats-officedocument.theme+xml"/>
  <Override PartName="/ppt/theme/theme130.xml" ContentType="application/vnd.openxmlformats-officedocument.theme+xml"/>
  <Override PartName="/ppt/theme/theme69.xml" ContentType="application/vnd.openxmlformats-officedocument.theme+xml"/>
  <Override PartName="/ppt/theme/theme53.xml" ContentType="application/vnd.openxmlformats-officedocument.theme+xml"/>
  <Override PartName="/ppt/theme/theme16.xml" ContentType="application/vnd.openxmlformats-officedocument.theme+xml"/>
  <Override PartName="/ppt/theme/theme84.xml" ContentType="application/vnd.openxmlformats-officedocument.theme+xml"/>
  <Override PartName="/ppt/theme/theme46.xml" ContentType="application/vnd.openxmlformats-officedocument.theme+xml"/>
  <Override PartName="/ppt/theme/theme129.xml" ContentType="application/vnd.openxmlformats-officedocument.theme+xml"/>
  <Override PartName="/ppt/theme/theme127.xml" ContentType="application/vnd.openxmlformats-officedocument.theme+xml"/>
  <Override PartName="/ppt/theme/theme44.xml" ContentType="application/vnd.openxmlformats-officedocument.theme+xml"/>
  <Override PartName="/ppt/theme/theme131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128.xml" ContentType="application/vnd.openxmlformats-officedocument.theme+xml"/>
  <Override PartName="/ppt/theme/theme45.xml" ContentType="application/vnd.openxmlformats-officedocument.theme+xml"/>
  <Override PartName="/ppt/theme/theme119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99.xml" ContentType="application/vnd.openxmlformats-officedocument.theme+xml"/>
  <Override PartName="/ppt/theme/theme39.xml" ContentType="application/vnd.openxmlformats-officedocument.theme+xml"/>
  <Override PartName="/ppt/theme/theme100.xml" ContentType="application/vnd.openxmlformats-officedocument.theme+xml"/>
  <Override PartName="/ppt/theme/theme81.xml" ContentType="application/vnd.openxmlformats-officedocument.theme+xml"/>
  <Override PartName="/ppt/theme/theme13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118.xml" ContentType="application/vnd.openxmlformats-officedocument.theme+xml"/>
  <Override PartName="/ppt/theme/theme35.xml" ContentType="application/vnd.openxmlformats-officedocument.theme+xml"/>
  <Override PartName="/ppt/theme/theme8.xml" ContentType="application/vnd.openxmlformats-officedocument.theme+xml"/>
  <Override PartName="/ppt/theme/theme98.xml" ContentType="application/vnd.openxmlformats-officedocument.theme+xml"/>
  <Override PartName="/ppt/theme/theme117.xml" ContentType="application/vnd.openxmlformats-officedocument.theme+xml"/>
  <Override PartName="/ppt/theme/theme34.xml" ContentType="application/vnd.openxmlformats-officedocument.theme+xml"/>
  <Override PartName="/ppt/theme/theme58.xml" ContentType="application/vnd.openxmlformats-officedocument.theme+xml"/>
  <Override PartName="/ppt/theme/theme59.xml" ContentType="application/vnd.openxmlformats-officedocument.theme+xml"/>
  <Override PartName="/ppt/theme/theme120.xml" ContentType="application/vnd.openxmlformats-officedocument.theme+xml"/>
  <Override PartName="/ppt/theme/theme60.xml" ContentType="application/vnd.openxmlformats-officedocument.theme+xml"/>
  <Override PartName="/ppt/theme/theme61.xml" ContentType="application/vnd.openxmlformats-officedocument.theme+xml"/>
  <Override PartName="/ppt/theme/theme62.xml" ContentType="application/vnd.openxmlformats-officedocument.theme+xml"/>
  <Override PartName="/ppt/theme/theme63.xml" ContentType="application/vnd.openxmlformats-officedocument.theme+xml"/>
  <Override PartName="/ppt/theme/theme64.xml" ContentType="application/vnd.openxmlformats-officedocument.theme+xml"/>
  <Override PartName="/ppt/theme/theme65.xml" ContentType="application/vnd.openxmlformats-officedocument.theme+xml"/>
  <Override PartName="/ppt/theme/theme66.xml" ContentType="application/vnd.openxmlformats-officedocument.theme+xml"/>
  <Override PartName="/ppt/theme/theme67.xml" ContentType="application/vnd.openxmlformats-officedocument.theme+xml"/>
  <Override PartName="/ppt/theme/theme68.xml" ContentType="application/vnd.openxmlformats-officedocument.theme+xml"/>
  <Override PartName="/ppt/theme/theme70.xml" ContentType="application/vnd.openxmlformats-officedocument.theme+xml"/>
  <Override PartName="/ppt/theme/theme7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74.xml" ContentType="application/vnd.openxmlformats-officedocument.theme+xml"/>
  <Override PartName="/ppt/theme/theme75.xml" ContentType="application/vnd.openxmlformats-officedocument.theme+xml"/>
  <Override PartName="/ppt/theme/theme76.xml" ContentType="application/vnd.openxmlformats-officedocument.theme+xml"/>
  <Override PartName="/ppt/theme/theme77.xml" ContentType="application/vnd.openxmlformats-officedocument.theme+xml"/>
  <Override PartName="/ppt/theme/theme78.xml" ContentType="application/vnd.openxmlformats-officedocument.theme+xml"/>
  <Override PartName="/ppt/theme/theme79.xml" ContentType="application/vnd.openxmlformats-officedocument.theme+xml"/>
  <Override PartName="/ppt/theme/theme17.xml" ContentType="application/vnd.openxmlformats-officedocument.theme+xml"/>
  <Override PartName="/ppt/theme/theme85.xml" ContentType="application/vnd.openxmlformats-officedocument.theme+xml"/>
  <Override PartName="/ppt/theme/theme18.xml" ContentType="application/vnd.openxmlformats-officedocument.theme+xml"/>
  <Override PartName="/ppt/theme/theme86.xml" ContentType="application/vnd.openxmlformats-officedocument.theme+xml"/>
  <Override PartName="/ppt/theme/theme19.xml" ContentType="application/vnd.openxmlformats-officedocument.theme+xml"/>
  <Override PartName="/ppt/theme/theme87.xml" ContentType="application/vnd.openxmlformats-officedocument.theme+xml"/>
  <Override PartName="/ppt/theme/theme88.xml" ContentType="application/vnd.openxmlformats-officedocument.theme+xml"/>
  <Override PartName="/ppt/theme/theme89.xml" ContentType="application/vnd.openxmlformats-officedocument.theme+xml"/>
  <Override PartName="/ppt/theme/theme101.xml" ContentType="application/vnd.openxmlformats-officedocument.theme+xml"/>
  <Override PartName="/ppt/theme/theme102.xml" ContentType="application/vnd.openxmlformats-officedocument.theme+xml"/>
  <Override PartName="/ppt/theme/theme20.xml" ContentType="application/vnd.openxmlformats-officedocument.theme+xml"/>
  <Override PartName="/ppt/theme/theme103.xml" ContentType="application/vnd.openxmlformats-officedocument.theme+xml"/>
  <Override PartName="/ppt/theme/theme21.xml" ContentType="application/vnd.openxmlformats-officedocument.theme+xml"/>
  <Override PartName="/ppt/theme/theme104.xml" ContentType="application/vnd.openxmlformats-officedocument.theme+xml"/>
  <Override PartName="/ppt/theme/theme22.xml" ContentType="application/vnd.openxmlformats-officedocument.theme+xml"/>
  <Override PartName="/ppt/theme/theme90.xml" ContentType="application/vnd.openxmlformats-officedocument.theme+xml"/>
  <Override PartName="/ppt/theme/theme105.xml" ContentType="application/vnd.openxmlformats-officedocument.theme+xml"/>
  <Override PartName="/ppt/theme/theme91.xml" ContentType="application/vnd.openxmlformats-officedocument.theme+xml"/>
  <Override PartName="/ppt/theme/theme23.xml" ContentType="application/vnd.openxmlformats-officedocument.theme+xml"/>
  <Override PartName="/ppt/theme/theme106.xml" ContentType="application/vnd.openxmlformats-officedocument.theme+xml"/>
  <Override PartName="/ppt/theme/theme92.xml" ContentType="application/vnd.openxmlformats-officedocument.theme+xml"/>
  <Override PartName="/ppt/theme/theme24.xml" ContentType="application/vnd.openxmlformats-officedocument.theme+xml"/>
  <Override PartName="/ppt/theme/theme107.xml" ContentType="application/vnd.openxmlformats-officedocument.theme+xml"/>
  <Override PartName="/ppt/theme/theme93.xml" ContentType="application/vnd.openxmlformats-officedocument.theme+xml"/>
  <Override PartName="/ppt/theme/theme25.xml" ContentType="application/vnd.openxmlformats-officedocument.theme+xml"/>
  <Override PartName="/ppt/theme/theme108.xml" ContentType="application/vnd.openxmlformats-officedocument.theme+xml"/>
  <Override PartName="/ppt/theme/theme26.xml" ContentType="application/vnd.openxmlformats-officedocument.theme+xml"/>
  <Override PartName="/ppt/theme/theme94.xml" ContentType="application/vnd.openxmlformats-officedocument.theme+xml"/>
  <Override PartName="/ppt/theme/theme109.xml" ContentType="application/vnd.openxmlformats-officedocument.theme+xml"/>
  <Override PartName="/ppt/theme/theme111.xml" ContentType="application/vnd.openxmlformats-officedocument.theme+xml"/>
  <Override PartName="/ppt/theme/theme112.xml" ContentType="application/vnd.openxmlformats-officedocument.theme+xml"/>
  <Override PartName="/ppt/theme/theme30.xml" ContentType="application/vnd.openxmlformats-officedocument.theme+xml"/>
  <Override PartName="/ppt/theme/theme113.xml" ContentType="application/vnd.openxmlformats-officedocument.theme+xml"/>
  <Override PartName="/ppt/theme/theme31.xml" ContentType="application/vnd.openxmlformats-officedocument.theme+xml"/>
  <Override PartName="/ppt/theme/theme114.xml" ContentType="application/vnd.openxmlformats-officedocument.theme+xml"/>
  <Override PartName="/ppt/theme/theme32.xml" ContentType="application/vnd.openxmlformats-officedocument.theme+xml"/>
  <Override PartName="/ppt/theme/theme115.xml" ContentType="application/vnd.openxmlformats-officedocument.theme+xml"/>
  <Override PartName="/ppt/theme/theme33.xml" ContentType="application/vnd.openxmlformats-officedocument.theme+xml"/>
  <Override PartName="/ppt/theme/theme116.xml" ContentType="application/vnd.openxmlformats-officedocument.theme+xml"/>
  <Override PartName="/ppt/theme/theme121.xml" ContentType="application/vnd.openxmlformats-officedocument.theme+xml"/>
  <Override PartName="/ppt/theme/theme122.xml" ContentType="application/vnd.openxmlformats-officedocument.theme+xml"/>
  <Override PartName="/ppt/theme/theme40.xml" ContentType="application/vnd.openxmlformats-officedocument.theme+xml"/>
  <Override PartName="/ppt/theme/theme123.xml" ContentType="application/vnd.openxmlformats-officedocument.theme+xml"/>
  <Override PartName="/ppt/theme/theme41.xml" ContentType="application/vnd.openxmlformats-officedocument.theme+xml"/>
  <Override PartName="/ppt/theme/theme124.xml" ContentType="application/vnd.openxmlformats-officedocument.theme+xml"/>
  <Override PartName="/ppt/_rels/presentation.xml.rels" ContentType="application/vnd.openxmlformats-package.relationships+xml"/>
  <Override PartName="/ppt/media/image29.jpeg" ContentType="image/jpeg"/>
  <Override PartName="/ppt/media/image15.svg" ContentType="image/svg"/>
  <Override PartName="/ppt/media/image28.svg" ContentType="image/svg"/>
  <Override PartName="/ppt/media/image9.png" ContentType="image/png"/>
  <Override PartName="/ppt/media/image27.png" ContentType="image/png"/>
  <Override PartName="/ppt/media/image21.jpeg" ContentType="image/jpeg"/>
  <Override PartName="/ppt/media/image24.jpeg" ContentType="image/jpeg"/>
  <Override PartName="/ppt/media/image44.svg" ContentType="image/svg"/>
  <Override PartName="/ppt/media/image23.jpeg" ContentType="image/jpeg"/>
  <Override PartName="/ppt/media/image19.jpeg" ContentType="image/jpeg"/>
  <Override PartName="/ppt/media/image26.png" ContentType="image/png"/>
  <Override PartName="/ppt/media/image20.jpeg" ContentType="image/jpeg"/>
  <Override PartName="/ppt/media/image18.jpeg" ContentType="image/jpeg"/>
  <Override PartName="/ppt/media/image43.png" ContentType="image/png"/>
  <Override PartName="/ppt/media/image16.jpeg" ContentType="image/jpeg"/>
  <Override PartName="/ppt/media/image6.jpeg" ContentType="image/jpeg"/>
  <Override PartName="/ppt/media/image5.jpeg" ContentType="image/jpeg"/>
  <Override PartName="/ppt/media/image10.jpeg" ContentType="image/jpeg"/>
  <Override PartName="/ppt/media/image31.svg" ContentType="image/svg"/>
  <Override PartName="/ppt/media/image40.png" ContentType="image/png"/>
  <Override PartName="/ppt/media/image12.jpeg" ContentType="image/jpeg"/>
  <Override PartName="/ppt/media/image38.png" ContentType="image/png"/>
  <Override PartName="/ppt/media/image8.jpeg" ContentType="image/jpeg"/>
  <Override PartName="/ppt/media/image41.svg" ContentType="image/svg"/>
  <Override PartName="/ppt/media/image25.jpeg" ContentType="image/jpeg"/>
  <Override PartName="/ppt/media/image30.png" ContentType="image/png"/>
  <Override PartName="/ppt/media/image13.jpeg" ContentType="image/jpeg"/>
  <Override PartName="/ppt/media/image36.png" ContentType="image/png"/>
  <Override PartName="/ppt/media/hdphoto1.wdp" ContentType="image/vnd.ms-photo"/>
  <Override PartName="/ppt/media/image35.png" ContentType="image/png"/>
  <Override PartName="/ppt/media/image3.png" ContentType="image/png"/>
  <Override PartName="/ppt/media/image32.png" ContentType="image/png"/>
  <Override PartName="/ppt/media/image42.jpeg" ContentType="image/jpeg"/>
  <Override PartName="/ppt/media/image11.png" ContentType="image/png"/>
  <Override PartName="/ppt/media/image2.png" ContentType="image/png"/>
  <Override PartName="/ppt/media/image34.png" ContentType="image/png"/>
  <Override PartName="/ppt/media/image22.jpeg" ContentType="image/jpeg"/>
  <Override PartName="/ppt/media/image37.png" ContentType="image/png"/>
  <Override PartName="/ppt/media/image4.svg" ContentType="image/svg"/>
  <Override PartName="/ppt/media/image39.png" ContentType="image/png"/>
  <Override PartName="/ppt/media/image7.png" ContentType="image/png"/>
  <Override PartName="/ppt/media/image1.png" ContentType="image/png"/>
  <Override PartName="/ppt/media/image17.jpeg" ContentType="image/jpeg"/>
  <Override PartName="/ppt/media/image33.png" ContentType="image/png"/>
  <Override PartName="/ppt/media/image14.png" ContentType="image/png"/>
  <Override PartName="/ppt/slideLayouts/_rels/slideLayout9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8.xml.rels" ContentType="application/vnd.openxmlformats-package.relationships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  <p:sldMasterId id="2147483758" r:id="rId57"/>
    <p:sldMasterId id="2147483760" r:id="rId58"/>
    <p:sldMasterId id="2147483762" r:id="rId59"/>
    <p:sldMasterId id="2147483764" r:id="rId60"/>
    <p:sldMasterId id="2147483766" r:id="rId61"/>
    <p:sldMasterId id="2147483768" r:id="rId62"/>
    <p:sldMasterId id="2147483770" r:id="rId63"/>
    <p:sldMasterId id="2147483772" r:id="rId64"/>
    <p:sldMasterId id="2147483774" r:id="rId65"/>
    <p:sldMasterId id="2147483781" r:id="rId66"/>
    <p:sldMasterId id="2147483783" r:id="rId67"/>
    <p:sldMasterId id="2147483785" r:id="rId68"/>
    <p:sldMasterId id="2147483787" r:id="rId69"/>
    <p:sldMasterId id="2147483789" r:id="rId70"/>
    <p:sldMasterId id="2147483791" r:id="rId71"/>
    <p:sldMasterId id="2147483793" r:id="rId72"/>
    <p:sldMasterId id="2147483795" r:id="rId73"/>
    <p:sldMasterId id="2147483797" r:id="rId74"/>
    <p:sldMasterId id="2147483799" r:id="rId75"/>
    <p:sldMasterId id="2147483801" r:id="rId76"/>
    <p:sldMasterId id="2147483803" r:id="rId77"/>
    <p:sldMasterId id="2147483805" r:id="rId78"/>
    <p:sldMasterId id="2147483807" r:id="rId79"/>
    <p:sldMasterId id="2147483809" r:id="rId80"/>
    <p:sldMasterId id="2147483811" r:id="rId81"/>
    <p:sldMasterId id="2147483813" r:id="rId82"/>
    <p:sldMasterId id="2147483815" r:id="rId83"/>
    <p:sldMasterId id="2147483817" r:id="rId84"/>
    <p:sldMasterId id="2147483819" r:id="rId85"/>
    <p:sldMasterId id="2147483821" r:id="rId86"/>
    <p:sldMasterId id="2147483823" r:id="rId87"/>
    <p:sldMasterId id="2147483825" r:id="rId88"/>
    <p:sldMasterId id="2147483827" r:id="rId89"/>
    <p:sldMasterId id="2147483829" r:id="rId90"/>
    <p:sldMasterId id="2147483831" r:id="rId91"/>
    <p:sldMasterId id="2147483833" r:id="rId92"/>
    <p:sldMasterId id="2147483835" r:id="rId93"/>
    <p:sldMasterId id="2147483837" r:id="rId94"/>
    <p:sldMasterId id="2147483839" r:id="rId95"/>
    <p:sldMasterId id="2147483841" r:id="rId96"/>
    <p:sldMasterId id="2147483843" r:id="rId97"/>
    <p:sldMasterId id="2147483845" r:id="rId98"/>
    <p:sldMasterId id="2147483847" r:id="rId99"/>
    <p:sldMasterId id="2147483849" r:id="rId100"/>
    <p:sldMasterId id="2147483851" r:id="rId101"/>
    <p:sldMasterId id="2147483853" r:id="rId102"/>
    <p:sldMasterId id="2147483855" r:id="rId103"/>
    <p:sldMasterId id="2147483857" r:id="rId104"/>
    <p:sldMasterId id="2147483859" r:id="rId105"/>
    <p:sldMasterId id="2147483861" r:id="rId106"/>
    <p:sldMasterId id="2147483863" r:id="rId107"/>
    <p:sldMasterId id="2147483865" r:id="rId108"/>
    <p:sldMasterId id="2147483867" r:id="rId109"/>
    <p:sldMasterId id="2147483869" r:id="rId110"/>
    <p:sldMasterId id="2147483871" r:id="rId111"/>
    <p:sldMasterId id="2147483873" r:id="rId112"/>
    <p:sldMasterId id="2147483875" r:id="rId113"/>
    <p:sldMasterId id="2147483877" r:id="rId114"/>
    <p:sldMasterId id="2147483879" r:id="rId115"/>
    <p:sldMasterId id="2147483881" r:id="rId116"/>
    <p:sldMasterId id="2147483883" r:id="rId117"/>
    <p:sldMasterId id="2147483885" r:id="rId118"/>
    <p:sldMasterId id="2147483887" r:id="rId119"/>
    <p:sldMasterId id="2147483889" r:id="rId120"/>
    <p:sldMasterId id="2147483891" r:id="rId121"/>
    <p:sldMasterId id="2147483893" r:id="rId122"/>
    <p:sldMasterId id="2147483895" r:id="rId123"/>
    <p:sldMasterId id="2147483897" r:id="rId124"/>
    <p:sldMasterId id="2147483899" r:id="rId125"/>
    <p:sldMasterId id="2147483901" r:id="rId126"/>
    <p:sldMasterId id="2147483903" r:id="rId127"/>
    <p:sldMasterId id="2147483905" r:id="rId128"/>
    <p:sldMasterId id="2147483907" r:id="rId129"/>
    <p:sldMasterId id="2147483909" r:id="rId130"/>
    <p:sldMasterId id="2147483911" r:id="rId131"/>
    <p:sldMasterId id="2147483913" r:id="rId132"/>
  </p:sldMasterIdLst>
  <p:sldIdLst>
    <p:sldId id="256" r:id="rId133"/>
    <p:sldId id="257" r:id="rId134"/>
    <p:sldId id="258" r:id="rId135"/>
    <p:sldId id="259" r:id="rId136"/>
    <p:sldId id="260" r:id="rId137"/>
    <p:sldId id="261" r:id="rId138"/>
    <p:sldId id="262" r:id="rId139"/>
    <p:sldId id="263" r:id="rId140"/>
    <p:sldId id="264" r:id="rId141"/>
    <p:sldId id="265" r:id="rId142"/>
    <p:sldId id="266" r:id="rId143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slideMaster" Target="slideMasters/slideMaster129.xml"/><Relationship Id="rId131" Type="http://schemas.openxmlformats.org/officeDocument/2006/relationships/slideMaster" Target="slideMasters/slideMaster130.xml"/><Relationship Id="rId132" Type="http://schemas.openxmlformats.org/officeDocument/2006/relationships/slideMaster" Target="slideMasters/slideMaster131.xml"/><Relationship Id="rId133" Type="http://schemas.openxmlformats.org/officeDocument/2006/relationships/slide" Target="slides/slide1.xml"/><Relationship Id="rId134" Type="http://schemas.openxmlformats.org/officeDocument/2006/relationships/slide" Target="slides/slide2.xml"/><Relationship Id="rId135" Type="http://schemas.openxmlformats.org/officeDocument/2006/relationships/slide" Target="slides/slide3.xml"/><Relationship Id="rId136" Type="http://schemas.openxmlformats.org/officeDocument/2006/relationships/slide" Target="slides/slide4.xml"/><Relationship Id="rId137" Type="http://schemas.openxmlformats.org/officeDocument/2006/relationships/slide" Target="slides/slide5.xml"/><Relationship Id="rId138" Type="http://schemas.openxmlformats.org/officeDocument/2006/relationships/slide" Target="slides/slide6.xml"/><Relationship Id="rId139" Type="http://schemas.openxmlformats.org/officeDocument/2006/relationships/slide" Target="slides/slide7.xml"/><Relationship Id="rId140" Type="http://schemas.openxmlformats.org/officeDocument/2006/relationships/slide" Target="slides/slide8.xml"/><Relationship Id="rId141" Type="http://schemas.openxmlformats.org/officeDocument/2006/relationships/slide" Target="slides/slide9.xml"/><Relationship Id="rId142" Type="http://schemas.openxmlformats.org/officeDocument/2006/relationships/slide" Target="slides/slide10.xml"/><Relationship Id="rId143" Type="http://schemas.openxmlformats.org/officeDocument/2006/relationships/slide" Target="slides/slide11.xml"/><Relationship Id="rId1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5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6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8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0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1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2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3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4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5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6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7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8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1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2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3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4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5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6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8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9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0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2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3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4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5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6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7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8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9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0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5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6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8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9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0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1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2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3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4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6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7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9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0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1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2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3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ýchozí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2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6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Výchozí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7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/>
          </p:nvPr>
        </p:nvSpPr>
        <p:spPr>
          <a:xfrm>
            <a:off x="46278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B3AA384-7BB5-4C55-B98A-1DF454EF96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4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8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ýchozí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26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5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Výchozí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/>
          </p:nvPr>
        </p:nvSpPr>
        <p:spPr>
          <a:xfrm>
            <a:off x="46278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C72A98B-6DF5-4A68-B0DD-38A4095B54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cs-CZ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/>
          </p:nvPr>
        </p:nvSpPr>
        <p:spPr>
          <a:xfrm>
            <a:off x="46278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46278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Výchozí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ýchozí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ýchozí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Výchozí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4627800" y="1000080"/>
            <a:ext cx="4004280" cy="3385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ýchozí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5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6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7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8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9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10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11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12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13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<Relationship Id="rId2" Type="http://schemas.openxmlformats.org/officeDocument/2006/relationships/slideLayout" Target="../slideLayouts/slideLayout114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0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<Relationship Id="rId2" Type="http://schemas.openxmlformats.org/officeDocument/2006/relationships/slideLayout" Target="../slideLayouts/slideLayout115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<Relationship Id="rId2" Type="http://schemas.openxmlformats.org/officeDocument/2006/relationships/slideLayout" Target="../slideLayouts/slideLayout116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<Relationship Id="rId2" Type="http://schemas.openxmlformats.org/officeDocument/2006/relationships/slideLayout" Target="../slideLayouts/slideLayout117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<Relationship Id="rId2" Type="http://schemas.openxmlformats.org/officeDocument/2006/relationships/slideLayout" Target="../slideLayouts/slideLayout118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<Relationship Id="rId2" Type="http://schemas.openxmlformats.org/officeDocument/2006/relationships/slideLayout" Target="../slideLayouts/slideLayout119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<Relationship Id="rId2" Type="http://schemas.openxmlformats.org/officeDocument/2006/relationships/slideLayout" Target="../slideLayouts/slideLayout120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<Relationship Id="rId2" Type="http://schemas.openxmlformats.org/officeDocument/2006/relationships/slideLayout" Target="../slideLayouts/slideLayout121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slideLayout" Target="../slideLayouts/slideLayout122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<Relationship Id="rId2" Type="http://schemas.openxmlformats.org/officeDocument/2006/relationships/slideLayout" Target="../slideLayouts/slideLayout123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<Relationship Id="rId2" Type="http://schemas.openxmlformats.org/officeDocument/2006/relationships/slideLayout" Target="../slideLayouts/slideLayout124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2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<Relationship Id="rId2" Type="http://schemas.openxmlformats.org/officeDocument/2006/relationships/slideLayout" Target="../slideLayouts/slideLayout125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26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127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128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129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0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1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2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3.xml"/>
</Relationships>
</file>

<file path=ppt/slideMasters/_rels/slideMaster129.xml.rels><?xml version="1.0" encoding="UTF-8"?>
<Relationships xmlns="http://schemas.openxmlformats.org/package/2006/relationships"><Relationship Id="rId1" Type="http://schemas.openxmlformats.org/officeDocument/2006/relationships/theme" Target="../theme/theme129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Masters/_rels/slideMaster130.xml.rels><?xml version="1.0" encoding="UTF-8"?>
<Relationships xmlns="http://schemas.openxmlformats.org/package/2006/relationships"><Relationship Id="rId1" Type="http://schemas.openxmlformats.org/officeDocument/2006/relationships/theme" Target="../theme/theme130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5.xml"/>
</Relationships>
</file>

<file path=ppt/slideMasters/_rels/slideMaster131.xml.rels><?xml version="1.0" encoding="UTF-8"?>
<Relationships xmlns="http://schemas.openxmlformats.org/package/2006/relationships"><Relationship Id="rId1" Type="http://schemas.openxmlformats.org/officeDocument/2006/relationships/theme" Target="../theme/theme13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6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7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8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9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0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1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2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3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4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5.jpeg"/><Relationship Id="rId3" Type="http://schemas.openxmlformats.org/officeDocument/2006/relationships/image" Target="../media/image14.png"/><Relationship Id="rId4" Type="http://schemas.openxmlformats.org/officeDocument/2006/relationships/image" Target="../media/image15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5.sv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9.jpeg"/><Relationship Id="rId3" Type="http://schemas.openxmlformats.org/officeDocument/2006/relationships/image" Target="../media/image27.png"/><Relationship Id="rId4" Type="http://schemas.openxmlformats.org/officeDocument/2006/relationships/image" Target="../media/image28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7.jpe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32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33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35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microsoft.com/office/2007/relationships/hdphoto" Target="../media/hdphoto1.wdp"/><Relationship Id="rId8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1.sv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41.svg"/><Relationship Id="rId5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Relationship Id="rId4" Type="http://schemas.openxmlformats.org/officeDocument/2006/relationships/image" Target="../media/image41.svg"/><Relationship Id="rId5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5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slideLayout" Target="../slideLayouts/slideLayout56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slideLayout" Target="../slideLayouts/slideLayout57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58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59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image" Target="../media/image40.png"/><Relationship Id="rId5" Type="http://schemas.openxmlformats.org/officeDocument/2006/relationships/image" Target="../media/image41.svg"/><Relationship Id="rId6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41.svg"/><Relationship Id="rId5" Type="http://schemas.openxmlformats.org/officeDocument/2006/relationships/slideLayout" Target="../slideLayouts/slideLayout61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41.svg"/><Relationship Id="rId5" Type="http://schemas.openxmlformats.org/officeDocument/2006/relationships/slideLayout" Target="../slideLayouts/slideLayout62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image" Target="../media/image32.png"/><Relationship Id="rId3" Type="http://schemas.openxmlformats.org/officeDocument/2006/relationships/image" Target="../media/image40.png"/><Relationship Id="rId4" Type="http://schemas.openxmlformats.org/officeDocument/2006/relationships/image" Target="../media/image41.svg"/><Relationship Id="rId5" Type="http://schemas.openxmlformats.org/officeDocument/2006/relationships/slideLayout" Target="../slideLayouts/slideLayout63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0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1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2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3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4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5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6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7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8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9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80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slideLayout" Target="../slideLayouts/slideLayout81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slideLayout" Target="../slideLayouts/slideLayout82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slideLayout" Target="../slideLayouts/slideLayout83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<Relationship Id="rId2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<Relationship Id="rId2" Type="http://schemas.openxmlformats.org/officeDocument/2006/relationships/slideLayout" Target="../slideLayouts/slideLayout85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<Relationship Id="rId2" Type="http://schemas.openxmlformats.org/officeDocument/2006/relationships/slideLayout" Target="../slideLayouts/slideLayout86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<Relationship Id="rId2" Type="http://schemas.openxmlformats.org/officeDocument/2006/relationships/slideLayout" Target="../slideLayouts/slideLayout87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<Relationship Id="rId2" Type="http://schemas.openxmlformats.org/officeDocument/2006/relationships/slideLayout" Target="../slideLayouts/slideLayout88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<Relationship Id="rId2" Type="http://schemas.openxmlformats.org/officeDocument/2006/relationships/slideLayout" Target="../slideLayouts/slideLayout89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<Relationship Id="rId2" Type="http://schemas.openxmlformats.org/officeDocument/2006/relationships/slideLayout" Target="../slideLayouts/slideLayout90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<Relationship Id="rId2" Type="http://schemas.openxmlformats.org/officeDocument/2006/relationships/slideLayout" Target="../slideLayouts/slideLayout91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<Relationship Id="rId2" Type="http://schemas.openxmlformats.org/officeDocument/2006/relationships/slideLayout" Target="../slideLayouts/slideLayout92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<Relationship Id="rId2" Type="http://schemas.openxmlformats.org/officeDocument/2006/relationships/slideLayout" Target="../slideLayouts/slideLayout93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<Relationship Id="rId2" Type="http://schemas.openxmlformats.org/officeDocument/2006/relationships/slideLayout" Target="../slideLayouts/slideLayout94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5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<Relationship Id="rId2" Type="http://schemas.openxmlformats.org/officeDocument/2006/relationships/slideLayout" Target="../slideLayouts/slideLayout95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<Relationship Id="rId2" Type="http://schemas.openxmlformats.org/officeDocument/2006/relationships/image" Target="../media/image22.jpe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96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1.png"/><Relationship Id="rId6" Type="http://schemas.openxmlformats.org/officeDocument/2006/relationships/slideLayout" Target="../slideLayouts/slideLayout98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slideLayout" Target="../slideLayouts/slideLayout99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slideLayout" Target="../slideLayouts/slideLayout100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<Relationship Id="rId2" Type="http://schemas.openxmlformats.org/officeDocument/2006/relationships/image" Target="../media/image40.png"/><Relationship Id="rId3" Type="http://schemas.openxmlformats.org/officeDocument/2006/relationships/image" Target="../media/image41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slideLayout" Target="../slideLayouts/slideLayout101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2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3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<Relationship Id="rId2" Type="http://schemas.openxmlformats.org/officeDocument/2006/relationships/image" Target="../media/image27.png"/><Relationship Id="rId3" Type="http://schemas.openxmlformats.org/officeDocument/2006/relationships/image" Target="../media/image28.sv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0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Obdélník 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1" name="Obrázek 3" descr=""/>
          <p:cNvPicPr/>
          <p:nvPr/>
        </p:nvPicPr>
        <p:blipFill>
          <a:blip r:embed="rId2"/>
          <a:stretch/>
        </p:blipFill>
        <p:spPr>
          <a:xfrm>
            <a:off x="3239640" y="188136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2" name="TextovéPole 4"/>
          <p:cNvSpPr/>
          <p:nvPr/>
        </p:nvSpPr>
        <p:spPr>
          <a:xfrm>
            <a:off x="3833280" y="2746080"/>
            <a:ext cx="19994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9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rázek 8" descr=""/>
          <p:cNvPicPr/>
          <p:nvPr/>
        </p:nvPicPr>
        <p:blipFill>
          <a:blip r:embed="rId2"/>
          <a:stretch/>
        </p:blipFill>
        <p:spPr>
          <a:xfrm>
            <a:off x="2009880" y="0"/>
            <a:ext cx="7133760" cy="5150160"/>
          </a:xfrm>
          <a:prstGeom prst="rect">
            <a:avLst/>
          </a:prstGeom>
          <a:ln w="0">
            <a:noFill/>
          </a:ln>
        </p:spPr>
      </p:pic>
      <p:pic>
        <p:nvPicPr>
          <p:cNvPr id="42" name="Grafický objekt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43" name="Obrázek 10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44" name="TextovéPole 11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6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27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28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628560" y="1129320"/>
            <a:ext cx="8000640" cy="32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5"/>
  </p:sldLayoutIdLst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32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33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423000" y="1699200"/>
            <a:ext cx="8206200" cy="268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dt" idx="5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 type="ftr" idx="6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8" name="PlaceHolder 5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5"/>
  </p:sldLayoutIdLst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40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41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dt" idx="7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ftr" idx="8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46" name="PlaceHolder 5"/>
          <p:cNvSpPr>
            <a:spLocks noGrp="1"/>
          </p:cNvSpPr>
          <p:nvPr>
            <p:ph type="body"/>
          </p:nvPr>
        </p:nvSpPr>
        <p:spPr>
          <a:xfrm>
            <a:off x="62856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47" name="PlaceHolder 6"/>
          <p:cNvSpPr>
            <a:spLocks noGrp="1"/>
          </p:cNvSpPr>
          <p:nvPr>
            <p:ph type="body"/>
          </p:nvPr>
        </p:nvSpPr>
        <p:spPr>
          <a:xfrm>
            <a:off x="215532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48" name="PlaceHolder 7"/>
          <p:cNvSpPr>
            <a:spLocks noGrp="1"/>
          </p:cNvSpPr>
          <p:nvPr>
            <p:ph type="body"/>
          </p:nvPr>
        </p:nvSpPr>
        <p:spPr>
          <a:xfrm>
            <a:off x="373860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49" name="PlaceHolder 8"/>
          <p:cNvSpPr>
            <a:spLocks noGrp="1"/>
          </p:cNvSpPr>
          <p:nvPr>
            <p:ph type="body"/>
          </p:nvPr>
        </p:nvSpPr>
        <p:spPr>
          <a:xfrm>
            <a:off x="532692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0" name="PlaceHolder 9"/>
          <p:cNvSpPr>
            <a:spLocks noGrp="1"/>
          </p:cNvSpPr>
          <p:nvPr>
            <p:ph type="body"/>
          </p:nvPr>
        </p:nvSpPr>
        <p:spPr>
          <a:xfrm>
            <a:off x="703800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1" name="PlaceHolder 10"/>
          <p:cNvSpPr>
            <a:spLocks noGrp="1"/>
          </p:cNvSpPr>
          <p:nvPr>
            <p:ph type="body"/>
          </p:nvPr>
        </p:nvSpPr>
        <p:spPr>
          <a:xfrm>
            <a:off x="132480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2" name="PlaceHolder 11"/>
          <p:cNvSpPr>
            <a:spLocks noGrp="1"/>
          </p:cNvSpPr>
          <p:nvPr>
            <p:ph type="body"/>
          </p:nvPr>
        </p:nvSpPr>
        <p:spPr>
          <a:xfrm>
            <a:off x="301032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3" name="PlaceHolder 12"/>
          <p:cNvSpPr>
            <a:spLocks noGrp="1"/>
          </p:cNvSpPr>
          <p:nvPr>
            <p:ph type="body"/>
          </p:nvPr>
        </p:nvSpPr>
        <p:spPr>
          <a:xfrm>
            <a:off x="468036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4" name="PlaceHolder 13"/>
          <p:cNvSpPr>
            <a:spLocks noGrp="1"/>
          </p:cNvSpPr>
          <p:nvPr>
            <p:ph type="body"/>
          </p:nvPr>
        </p:nvSpPr>
        <p:spPr>
          <a:xfrm>
            <a:off x="641196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5" name="PlaceHolder 14"/>
          <p:cNvSpPr>
            <a:spLocks noGrp="1"/>
          </p:cNvSpPr>
          <p:nvPr>
            <p:ph type="body"/>
          </p:nvPr>
        </p:nvSpPr>
        <p:spPr>
          <a:xfrm>
            <a:off x="62856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6" name="PlaceHolder 15"/>
          <p:cNvSpPr>
            <a:spLocks noGrp="1"/>
          </p:cNvSpPr>
          <p:nvPr>
            <p:ph type="body"/>
          </p:nvPr>
        </p:nvSpPr>
        <p:spPr>
          <a:xfrm>
            <a:off x="215028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7" name="PlaceHolder 16"/>
          <p:cNvSpPr>
            <a:spLocks noGrp="1"/>
          </p:cNvSpPr>
          <p:nvPr>
            <p:ph type="body"/>
          </p:nvPr>
        </p:nvSpPr>
        <p:spPr>
          <a:xfrm>
            <a:off x="373860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8" name="PlaceHolder 17"/>
          <p:cNvSpPr>
            <a:spLocks noGrp="1"/>
          </p:cNvSpPr>
          <p:nvPr>
            <p:ph type="body"/>
          </p:nvPr>
        </p:nvSpPr>
        <p:spPr>
          <a:xfrm>
            <a:off x="532692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59" name="PlaceHolder 18"/>
          <p:cNvSpPr>
            <a:spLocks noGrp="1"/>
          </p:cNvSpPr>
          <p:nvPr>
            <p:ph type="body"/>
          </p:nvPr>
        </p:nvSpPr>
        <p:spPr>
          <a:xfrm>
            <a:off x="703800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60" name="PlaceHolder 19"/>
          <p:cNvSpPr>
            <a:spLocks noGrp="1"/>
          </p:cNvSpPr>
          <p:nvPr>
            <p:ph type="body"/>
          </p:nvPr>
        </p:nvSpPr>
        <p:spPr>
          <a:xfrm>
            <a:off x="132480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61" name="PlaceHolder 20"/>
          <p:cNvSpPr>
            <a:spLocks noGrp="1"/>
          </p:cNvSpPr>
          <p:nvPr>
            <p:ph type="body"/>
          </p:nvPr>
        </p:nvSpPr>
        <p:spPr>
          <a:xfrm>
            <a:off x="301536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62" name="PlaceHolder 21"/>
          <p:cNvSpPr>
            <a:spLocks noGrp="1"/>
          </p:cNvSpPr>
          <p:nvPr>
            <p:ph type="body"/>
          </p:nvPr>
        </p:nvSpPr>
        <p:spPr>
          <a:xfrm>
            <a:off x="468540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63" name="PlaceHolder 22"/>
          <p:cNvSpPr>
            <a:spLocks noGrp="1"/>
          </p:cNvSpPr>
          <p:nvPr>
            <p:ph type="body"/>
          </p:nvPr>
        </p:nvSpPr>
        <p:spPr>
          <a:xfrm>
            <a:off x="640692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5"/>
  </p:sldLayoutIdLst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65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66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dt" idx="9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0" name="PlaceHolder 4"/>
          <p:cNvSpPr>
            <a:spLocks noGrp="1"/>
          </p:cNvSpPr>
          <p:nvPr>
            <p:ph type="ftr" idx="10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5"/>
  </p:sldLayoutIdLst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74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75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834480" y="121284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dt" idx="11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79" name="PlaceHolder 4"/>
          <p:cNvSpPr>
            <a:spLocks noGrp="1"/>
          </p:cNvSpPr>
          <p:nvPr>
            <p:ph type="ftr" idx="12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80" name="PlaceHolder 5"/>
          <p:cNvSpPr>
            <a:spLocks noGrp="1"/>
          </p:cNvSpPr>
          <p:nvPr>
            <p:ph type="body"/>
          </p:nvPr>
        </p:nvSpPr>
        <p:spPr>
          <a:xfrm>
            <a:off x="834480" y="149436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81" name="Přímá spojnice 7"/>
          <p:cNvCxnSpPr/>
          <p:nvPr/>
        </p:nvCxnSpPr>
        <p:spPr>
          <a:xfrm>
            <a:off x="921600" y="14994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582" name="PlaceHolder 6"/>
          <p:cNvSpPr>
            <a:spLocks noGrp="1"/>
          </p:cNvSpPr>
          <p:nvPr>
            <p:ph type="body"/>
          </p:nvPr>
        </p:nvSpPr>
        <p:spPr>
          <a:xfrm>
            <a:off x="834480" y="230904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83" name="PlaceHolder 7"/>
          <p:cNvSpPr>
            <a:spLocks noGrp="1"/>
          </p:cNvSpPr>
          <p:nvPr>
            <p:ph type="body"/>
          </p:nvPr>
        </p:nvSpPr>
        <p:spPr>
          <a:xfrm>
            <a:off x="834480" y="259056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84" name="Přímá spojnice 11"/>
          <p:cNvCxnSpPr/>
          <p:nvPr/>
        </p:nvCxnSpPr>
        <p:spPr>
          <a:xfrm>
            <a:off x="921600" y="25956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585" name="PlaceHolder 8"/>
          <p:cNvSpPr>
            <a:spLocks noGrp="1"/>
          </p:cNvSpPr>
          <p:nvPr>
            <p:ph type="body"/>
          </p:nvPr>
        </p:nvSpPr>
        <p:spPr>
          <a:xfrm>
            <a:off x="834480" y="340776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86" name="PlaceHolder 9"/>
          <p:cNvSpPr>
            <a:spLocks noGrp="1"/>
          </p:cNvSpPr>
          <p:nvPr>
            <p:ph type="body"/>
          </p:nvPr>
        </p:nvSpPr>
        <p:spPr>
          <a:xfrm>
            <a:off x="834480" y="368964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87" name="Přímá spojnice 14"/>
          <p:cNvCxnSpPr/>
          <p:nvPr/>
        </p:nvCxnSpPr>
        <p:spPr>
          <a:xfrm>
            <a:off x="921600" y="36946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588" name="PlaceHolder 10"/>
          <p:cNvSpPr>
            <a:spLocks noGrp="1"/>
          </p:cNvSpPr>
          <p:nvPr>
            <p:ph type="body"/>
          </p:nvPr>
        </p:nvSpPr>
        <p:spPr>
          <a:xfrm>
            <a:off x="6419520" y="12189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89" name="PlaceHolder 11"/>
          <p:cNvSpPr>
            <a:spLocks noGrp="1"/>
          </p:cNvSpPr>
          <p:nvPr>
            <p:ph type="body"/>
          </p:nvPr>
        </p:nvSpPr>
        <p:spPr>
          <a:xfrm>
            <a:off x="6419520" y="150084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90" name="Přímá spojnice 17"/>
          <p:cNvCxnSpPr/>
          <p:nvPr/>
        </p:nvCxnSpPr>
        <p:spPr>
          <a:xfrm>
            <a:off x="6506280" y="15058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591" name="PlaceHolder 12"/>
          <p:cNvSpPr>
            <a:spLocks noGrp="1"/>
          </p:cNvSpPr>
          <p:nvPr>
            <p:ph type="body"/>
          </p:nvPr>
        </p:nvSpPr>
        <p:spPr>
          <a:xfrm>
            <a:off x="6419520" y="23151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92" name="PlaceHolder 13"/>
          <p:cNvSpPr>
            <a:spLocks noGrp="1"/>
          </p:cNvSpPr>
          <p:nvPr>
            <p:ph type="body"/>
          </p:nvPr>
        </p:nvSpPr>
        <p:spPr>
          <a:xfrm>
            <a:off x="6419520" y="259704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93" name="Přímá spojnice 20"/>
          <p:cNvCxnSpPr/>
          <p:nvPr/>
        </p:nvCxnSpPr>
        <p:spPr>
          <a:xfrm>
            <a:off x="6506280" y="26020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594" name="PlaceHolder 14"/>
          <p:cNvSpPr>
            <a:spLocks noGrp="1"/>
          </p:cNvSpPr>
          <p:nvPr>
            <p:ph type="body"/>
          </p:nvPr>
        </p:nvSpPr>
        <p:spPr>
          <a:xfrm>
            <a:off x="6419520" y="341424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95" name="PlaceHolder 15"/>
          <p:cNvSpPr>
            <a:spLocks noGrp="1"/>
          </p:cNvSpPr>
          <p:nvPr>
            <p:ph type="body"/>
          </p:nvPr>
        </p:nvSpPr>
        <p:spPr>
          <a:xfrm>
            <a:off x="6419520" y="369576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596" name="Přímá spojnice 23"/>
          <p:cNvCxnSpPr/>
          <p:nvPr/>
        </p:nvCxnSpPr>
        <p:spPr>
          <a:xfrm>
            <a:off x="6506280" y="370116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5"/>
  </p:sldLayoutIdLst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98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99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23000" y="1237320"/>
            <a:ext cx="5758920" cy="306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5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5"/>
  </p:sldLayoutIdLst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605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606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423000" y="1695600"/>
            <a:ext cx="7934760" cy="269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423000" y="1001160"/>
            <a:ext cx="7934760" cy="5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5"/>
  </p:sldLayoutIdLst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611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612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3371760" y="1481400"/>
            <a:ext cx="5257440" cy="18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5"/>
  </p:sldLayoutIdLst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618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619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438840" y="1002960"/>
            <a:ext cx="388584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body"/>
          </p:nvPr>
        </p:nvSpPr>
        <p:spPr>
          <a:xfrm>
            <a:off x="4984200" y="1002960"/>
            <a:ext cx="365472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 type="dt" idx="13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4" name="PlaceHolder 5"/>
          <p:cNvSpPr>
            <a:spLocks noGrp="1"/>
          </p:cNvSpPr>
          <p:nvPr>
            <p:ph type="ftr" idx="14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25" name="PlaceHolder 6"/>
          <p:cNvSpPr>
            <a:spLocks noGrp="1"/>
          </p:cNvSpPr>
          <p:nvPr>
            <p:ph type="sldNum" idx="1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AC04EE9E-C508-4192-9E5F-96F5391D5C69}" type="slidenum"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&lt;číslo&gt;</a:t>
            </a:fld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8" r:id="rId5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dt" idx="16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ftr" idx="17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Obrázek 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47" name="Grafický objekt 1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4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49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6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 type="ftr" idx="18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2"/>
  </p:sldLayoutIdLst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ftr" idx="19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2"/>
  </p:sldLayoutIdLst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628560" y="1129320"/>
            <a:ext cx="8000640" cy="32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41" name="PlaceHolder 3"/>
          <p:cNvSpPr>
            <a:spLocks noGrp="1"/>
          </p:cNvSpPr>
          <p:nvPr>
            <p:ph type="dt" idx="20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2" name="PlaceHolder 4"/>
          <p:cNvSpPr>
            <a:spLocks noGrp="1"/>
          </p:cNvSpPr>
          <p:nvPr>
            <p:ph type="ftr" idx="21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2"/>
  </p:sldLayoutIdLst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23000" y="1499400"/>
            <a:ext cx="8206200" cy="288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dt" idx="22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ftr" idx="23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2"/>
  </p:sldLayoutIdLst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dt" idx="24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ftr" idx="25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51" name="PlaceHolder 4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0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2" name="PlaceHolder 5"/>
          <p:cNvSpPr>
            <a:spLocks noGrp="1"/>
          </p:cNvSpPr>
          <p:nvPr>
            <p:ph type="body"/>
          </p:nvPr>
        </p:nvSpPr>
        <p:spPr>
          <a:xfrm>
            <a:off x="62856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3" name="PlaceHolder 6"/>
          <p:cNvSpPr>
            <a:spLocks noGrp="1"/>
          </p:cNvSpPr>
          <p:nvPr>
            <p:ph type="body"/>
          </p:nvPr>
        </p:nvSpPr>
        <p:spPr>
          <a:xfrm>
            <a:off x="215532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4" name="PlaceHolder 7"/>
          <p:cNvSpPr>
            <a:spLocks noGrp="1"/>
          </p:cNvSpPr>
          <p:nvPr>
            <p:ph type="body"/>
          </p:nvPr>
        </p:nvSpPr>
        <p:spPr>
          <a:xfrm>
            <a:off x="373860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5" name="PlaceHolder 8"/>
          <p:cNvSpPr>
            <a:spLocks noGrp="1"/>
          </p:cNvSpPr>
          <p:nvPr>
            <p:ph type="body"/>
          </p:nvPr>
        </p:nvSpPr>
        <p:spPr>
          <a:xfrm>
            <a:off x="532692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6" name="PlaceHolder 9"/>
          <p:cNvSpPr>
            <a:spLocks noGrp="1"/>
          </p:cNvSpPr>
          <p:nvPr>
            <p:ph type="body"/>
          </p:nvPr>
        </p:nvSpPr>
        <p:spPr>
          <a:xfrm>
            <a:off x="703800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7" name="PlaceHolder 10"/>
          <p:cNvSpPr>
            <a:spLocks noGrp="1"/>
          </p:cNvSpPr>
          <p:nvPr>
            <p:ph type="body"/>
          </p:nvPr>
        </p:nvSpPr>
        <p:spPr>
          <a:xfrm>
            <a:off x="132480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8" name="PlaceHolder 11"/>
          <p:cNvSpPr>
            <a:spLocks noGrp="1"/>
          </p:cNvSpPr>
          <p:nvPr>
            <p:ph type="body"/>
          </p:nvPr>
        </p:nvSpPr>
        <p:spPr>
          <a:xfrm>
            <a:off x="301032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59" name="PlaceHolder 12"/>
          <p:cNvSpPr>
            <a:spLocks noGrp="1"/>
          </p:cNvSpPr>
          <p:nvPr>
            <p:ph type="body"/>
          </p:nvPr>
        </p:nvSpPr>
        <p:spPr>
          <a:xfrm>
            <a:off x="468036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0" name="PlaceHolder 13"/>
          <p:cNvSpPr>
            <a:spLocks noGrp="1"/>
          </p:cNvSpPr>
          <p:nvPr>
            <p:ph type="body"/>
          </p:nvPr>
        </p:nvSpPr>
        <p:spPr>
          <a:xfrm>
            <a:off x="641196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1" name="PlaceHolder 14"/>
          <p:cNvSpPr>
            <a:spLocks noGrp="1"/>
          </p:cNvSpPr>
          <p:nvPr>
            <p:ph type="body"/>
          </p:nvPr>
        </p:nvSpPr>
        <p:spPr>
          <a:xfrm>
            <a:off x="62856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2" name="PlaceHolder 15"/>
          <p:cNvSpPr>
            <a:spLocks noGrp="1"/>
          </p:cNvSpPr>
          <p:nvPr>
            <p:ph type="body"/>
          </p:nvPr>
        </p:nvSpPr>
        <p:spPr>
          <a:xfrm>
            <a:off x="215028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3" name="PlaceHolder 16"/>
          <p:cNvSpPr>
            <a:spLocks noGrp="1"/>
          </p:cNvSpPr>
          <p:nvPr>
            <p:ph type="body"/>
          </p:nvPr>
        </p:nvSpPr>
        <p:spPr>
          <a:xfrm>
            <a:off x="373860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4" name="PlaceHolder 17"/>
          <p:cNvSpPr>
            <a:spLocks noGrp="1"/>
          </p:cNvSpPr>
          <p:nvPr>
            <p:ph type="body"/>
          </p:nvPr>
        </p:nvSpPr>
        <p:spPr>
          <a:xfrm>
            <a:off x="532692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5" name="PlaceHolder 18"/>
          <p:cNvSpPr>
            <a:spLocks noGrp="1"/>
          </p:cNvSpPr>
          <p:nvPr>
            <p:ph type="body"/>
          </p:nvPr>
        </p:nvSpPr>
        <p:spPr>
          <a:xfrm>
            <a:off x="703800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6" name="PlaceHolder 19"/>
          <p:cNvSpPr>
            <a:spLocks noGrp="1"/>
          </p:cNvSpPr>
          <p:nvPr>
            <p:ph type="body"/>
          </p:nvPr>
        </p:nvSpPr>
        <p:spPr>
          <a:xfrm>
            <a:off x="132480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7" name="PlaceHolder 20"/>
          <p:cNvSpPr>
            <a:spLocks noGrp="1"/>
          </p:cNvSpPr>
          <p:nvPr>
            <p:ph type="body"/>
          </p:nvPr>
        </p:nvSpPr>
        <p:spPr>
          <a:xfrm>
            <a:off x="301536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8" name="PlaceHolder 21"/>
          <p:cNvSpPr>
            <a:spLocks noGrp="1"/>
          </p:cNvSpPr>
          <p:nvPr>
            <p:ph type="body"/>
          </p:nvPr>
        </p:nvSpPr>
        <p:spPr>
          <a:xfrm>
            <a:off x="468540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69" name="PlaceHolder 22"/>
          <p:cNvSpPr>
            <a:spLocks noGrp="1"/>
          </p:cNvSpPr>
          <p:nvPr>
            <p:ph type="body"/>
          </p:nvPr>
        </p:nvSpPr>
        <p:spPr>
          <a:xfrm>
            <a:off x="640692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2"/>
  </p:sldLayoutIdLst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72" name="PlaceHolder 3"/>
          <p:cNvSpPr>
            <a:spLocks noGrp="1"/>
          </p:cNvSpPr>
          <p:nvPr>
            <p:ph type="dt" idx="26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3" name="PlaceHolder 4"/>
          <p:cNvSpPr>
            <a:spLocks noGrp="1"/>
          </p:cNvSpPr>
          <p:nvPr>
            <p:ph type="ftr" idx="27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2"/>
  </p:sldLayoutIdLst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 type="body"/>
          </p:nvPr>
        </p:nvSpPr>
        <p:spPr>
          <a:xfrm>
            <a:off x="423000" y="128160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79" name="Přímá spojnice 7"/>
          <p:cNvCxnSpPr/>
          <p:nvPr/>
        </p:nvCxnSpPr>
        <p:spPr>
          <a:xfrm>
            <a:off x="510120" y="12870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423000" y="209628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81" name="PlaceHolder 5"/>
          <p:cNvSpPr>
            <a:spLocks noGrp="1"/>
          </p:cNvSpPr>
          <p:nvPr>
            <p:ph type="body"/>
          </p:nvPr>
        </p:nvSpPr>
        <p:spPr>
          <a:xfrm>
            <a:off x="423000" y="237780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82" name="Přímá spojnice 11"/>
          <p:cNvCxnSpPr/>
          <p:nvPr/>
        </p:nvCxnSpPr>
        <p:spPr>
          <a:xfrm>
            <a:off x="510120" y="23832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683" name="PlaceHolder 6"/>
          <p:cNvSpPr>
            <a:spLocks noGrp="1"/>
          </p:cNvSpPr>
          <p:nvPr>
            <p:ph type="body"/>
          </p:nvPr>
        </p:nvSpPr>
        <p:spPr>
          <a:xfrm>
            <a:off x="423000" y="319536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84" name="PlaceHolder 7"/>
          <p:cNvSpPr>
            <a:spLocks noGrp="1"/>
          </p:cNvSpPr>
          <p:nvPr>
            <p:ph type="body"/>
          </p:nvPr>
        </p:nvSpPr>
        <p:spPr>
          <a:xfrm>
            <a:off x="423000" y="347688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85" name="Přímá spojnice 14"/>
          <p:cNvCxnSpPr/>
          <p:nvPr/>
        </p:nvCxnSpPr>
        <p:spPr>
          <a:xfrm>
            <a:off x="510120" y="34819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686" name="PlaceHolder 8"/>
          <p:cNvSpPr>
            <a:spLocks noGrp="1"/>
          </p:cNvSpPr>
          <p:nvPr>
            <p:ph type="body"/>
          </p:nvPr>
        </p:nvSpPr>
        <p:spPr>
          <a:xfrm>
            <a:off x="6419520" y="10065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87" name="PlaceHolder 9"/>
          <p:cNvSpPr>
            <a:spLocks noGrp="1"/>
          </p:cNvSpPr>
          <p:nvPr>
            <p:ph type="body"/>
          </p:nvPr>
        </p:nvSpPr>
        <p:spPr>
          <a:xfrm>
            <a:off x="6419520" y="128808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88" name="Přímá spojnice 17"/>
          <p:cNvCxnSpPr/>
          <p:nvPr/>
        </p:nvCxnSpPr>
        <p:spPr>
          <a:xfrm>
            <a:off x="6506280" y="12931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689" name="PlaceHolder 10"/>
          <p:cNvSpPr>
            <a:spLocks noGrp="1"/>
          </p:cNvSpPr>
          <p:nvPr>
            <p:ph type="body"/>
          </p:nvPr>
        </p:nvSpPr>
        <p:spPr>
          <a:xfrm>
            <a:off x="6419520" y="21027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90" name="PlaceHolder 11"/>
          <p:cNvSpPr>
            <a:spLocks noGrp="1"/>
          </p:cNvSpPr>
          <p:nvPr>
            <p:ph type="body"/>
          </p:nvPr>
        </p:nvSpPr>
        <p:spPr>
          <a:xfrm>
            <a:off x="6419520" y="238428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91" name="Přímá spojnice 20"/>
          <p:cNvCxnSpPr/>
          <p:nvPr/>
        </p:nvCxnSpPr>
        <p:spPr>
          <a:xfrm>
            <a:off x="6506280" y="23893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692" name="PlaceHolder 12"/>
          <p:cNvSpPr>
            <a:spLocks noGrp="1"/>
          </p:cNvSpPr>
          <p:nvPr>
            <p:ph type="body"/>
          </p:nvPr>
        </p:nvSpPr>
        <p:spPr>
          <a:xfrm>
            <a:off x="6419520" y="320148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93" name="PlaceHolder 13"/>
          <p:cNvSpPr>
            <a:spLocks noGrp="1"/>
          </p:cNvSpPr>
          <p:nvPr>
            <p:ph type="body"/>
          </p:nvPr>
        </p:nvSpPr>
        <p:spPr>
          <a:xfrm>
            <a:off x="6419520" y="348336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694" name="Přímá spojnice 23"/>
          <p:cNvCxnSpPr/>
          <p:nvPr/>
        </p:nvCxnSpPr>
        <p:spPr>
          <a:xfrm>
            <a:off x="6506280" y="34884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2"/>
  </p:sldLayoutIdLst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423000" y="1297080"/>
            <a:ext cx="5758920" cy="300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5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2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28560" y="1695600"/>
            <a:ext cx="7729200" cy="269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body"/>
          </p:nvPr>
        </p:nvSpPr>
        <p:spPr>
          <a:xfrm>
            <a:off x="628560" y="1001160"/>
            <a:ext cx="7729200" cy="5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2"/>
  </p:sldLayoutIdLst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2767320" y="1481400"/>
            <a:ext cx="5861880" cy="18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4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2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1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1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Obrázek 5" descr=""/>
          <p:cNvPicPr/>
          <p:nvPr/>
        </p:nvPicPr>
        <p:blipFill>
          <a:blip r:embed="rId2"/>
          <a:stretch/>
        </p:blipFill>
        <p:spPr>
          <a:xfrm>
            <a:off x="0" y="0"/>
            <a:ext cx="9136440" cy="5143320"/>
          </a:xfrm>
          <a:prstGeom prst="rect">
            <a:avLst/>
          </a:prstGeom>
          <a:ln w="0">
            <a:noFill/>
          </a:ln>
        </p:spPr>
      </p:pic>
      <p:pic>
        <p:nvPicPr>
          <p:cNvPr id="52" name="Grafický objekt 1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53" name="Obrázek 6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5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6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388584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4984200" y="1002960"/>
            <a:ext cx="365472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 type="dt" idx="28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0" name="PlaceHolder 5"/>
          <p:cNvSpPr>
            <a:spLocks noGrp="1"/>
          </p:cNvSpPr>
          <p:nvPr>
            <p:ph type="ftr" idx="29"/>
          </p:nvPr>
        </p:nvSpPr>
        <p:spPr>
          <a:xfrm>
            <a:off x="42300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11" name="PlaceHolder 6"/>
          <p:cNvSpPr>
            <a:spLocks noGrp="1"/>
          </p:cNvSpPr>
          <p:nvPr>
            <p:ph type="sldNum" idx="3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D6363AC0-39C0-4D0D-BD8F-C16E33FDD55B}" type="slidenum"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&lt;číslo&gt;</a:t>
            </a:fld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2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Obrázek 8" descr=""/>
          <p:cNvPicPr/>
          <p:nvPr/>
        </p:nvPicPr>
        <p:blipFill>
          <a:blip r:embed="rId2"/>
          <a:stretch/>
        </p:blipFill>
        <p:spPr>
          <a:xfrm>
            <a:off x="2260800" y="0"/>
            <a:ext cx="6882840" cy="5143320"/>
          </a:xfrm>
          <a:prstGeom prst="rect">
            <a:avLst/>
          </a:prstGeom>
          <a:ln w="0">
            <a:noFill/>
          </a:ln>
        </p:spPr>
      </p:pic>
      <p:pic>
        <p:nvPicPr>
          <p:cNvPr id="716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396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717" name="Obrázek 7" descr=""/>
          <p:cNvPicPr/>
          <p:nvPr/>
        </p:nvPicPr>
        <p:blipFill>
          <a:blip r:embed="rId5"/>
          <a:stretch/>
        </p:blipFill>
        <p:spPr>
          <a:xfrm>
            <a:off x="61308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718" name="TextovéPole 9"/>
          <p:cNvSpPr/>
          <p:nvPr/>
        </p:nvSpPr>
        <p:spPr>
          <a:xfrm>
            <a:off x="107064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4" r:id="rId6"/>
  </p:sldLayoutIdLst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Obrázek 8" descr=""/>
          <p:cNvPicPr/>
          <p:nvPr/>
        </p:nvPicPr>
        <p:blipFill>
          <a:blip r:embed="rId2"/>
          <a:stretch/>
        </p:blipFill>
        <p:spPr>
          <a:xfrm>
            <a:off x="2009880" y="0"/>
            <a:ext cx="7133760" cy="5150160"/>
          </a:xfrm>
          <a:prstGeom prst="rect">
            <a:avLst/>
          </a:prstGeom>
          <a:ln w="0">
            <a:noFill/>
          </a:ln>
        </p:spPr>
      </p:pic>
      <p:pic>
        <p:nvPicPr>
          <p:cNvPr id="721" name="Grafický objekt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722" name="Obrázek 7" descr=""/>
          <p:cNvPicPr/>
          <p:nvPr/>
        </p:nvPicPr>
        <p:blipFill>
          <a:blip r:embed="rId5"/>
          <a:stretch/>
        </p:blipFill>
        <p:spPr>
          <a:xfrm>
            <a:off x="45108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723" name="TextovéPole 9"/>
          <p:cNvSpPr/>
          <p:nvPr/>
        </p:nvSpPr>
        <p:spPr>
          <a:xfrm>
            <a:off x="90864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6"/>
  </p:sldLayoutIdLst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0" y="36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726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727" name="TextovéPole 7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rgbClr val="ff6600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423000" y="885960"/>
            <a:ext cx="274140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4362480" y="36147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30" name="PlaceHolder 3"/>
          <p:cNvSpPr>
            <a:spLocks noGrp="1"/>
          </p:cNvSpPr>
          <p:nvPr>
            <p:ph type="body"/>
          </p:nvPr>
        </p:nvSpPr>
        <p:spPr>
          <a:xfrm>
            <a:off x="6629400" y="36147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31" name="PlaceHolder 4"/>
          <p:cNvSpPr>
            <a:spLocks noGrp="1"/>
          </p:cNvSpPr>
          <p:nvPr>
            <p:ph type="body"/>
          </p:nvPr>
        </p:nvSpPr>
        <p:spPr>
          <a:xfrm>
            <a:off x="4362480" y="114660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32" name="PlaceHolder 5"/>
          <p:cNvSpPr>
            <a:spLocks noGrp="1"/>
          </p:cNvSpPr>
          <p:nvPr>
            <p:ph type="body"/>
          </p:nvPr>
        </p:nvSpPr>
        <p:spPr>
          <a:xfrm>
            <a:off x="4362480" y="622440"/>
            <a:ext cx="43048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6"/>
  </p:sldLayoutIdLst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0" y="36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734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735" name="TextovéPole 7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rgbClr val="ff6600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59128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body"/>
          </p:nvPr>
        </p:nvSpPr>
        <p:spPr>
          <a:xfrm>
            <a:off x="4186080" y="866160"/>
            <a:ext cx="4481280" cy="31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6"/>
  </p:sldLayoutIdLst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0800000">
            <a:off x="5053680" y="36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739" name="Obrázek 4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40" name="TextovéPole 5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41986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2689920" y="384804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421560" y="38289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44" name="PlaceHolder 4"/>
          <p:cNvSpPr>
            <a:spLocks noGrp="1"/>
          </p:cNvSpPr>
          <p:nvPr>
            <p:ph type="body"/>
          </p:nvPr>
        </p:nvSpPr>
        <p:spPr>
          <a:xfrm>
            <a:off x="423000" y="145836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45" name="PlaceHolder 5"/>
          <p:cNvSpPr>
            <a:spLocks noGrp="1"/>
          </p:cNvSpPr>
          <p:nvPr>
            <p:ph type="body"/>
          </p:nvPr>
        </p:nvSpPr>
        <p:spPr>
          <a:xfrm>
            <a:off x="423000" y="889920"/>
            <a:ext cx="43048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2" r:id="rId5"/>
  </p:sldLayoutIdLst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47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48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423000" y="1499400"/>
            <a:ext cx="4665960" cy="229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5"/>
  </p:sldLayoutIdLst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53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54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424080" y="1000080"/>
            <a:ext cx="8000640" cy="5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6" r:id="rId5"/>
  </p:sldLayoutIdLst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58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59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388584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62" name="PlaceHolder 3"/>
          <p:cNvSpPr>
            <a:spLocks noGrp="1"/>
          </p:cNvSpPr>
          <p:nvPr>
            <p:ph type="body"/>
          </p:nvPr>
        </p:nvSpPr>
        <p:spPr>
          <a:xfrm>
            <a:off x="4572000" y="959040"/>
            <a:ext cx="3654000" cy="17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5"/>
  </p:sldLayoutIdLst>
</p:sldMaster>
</file>

<file path=ppt/slideMasters/slideMaster1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64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65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409140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0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Obrázek 6" descr=""/>
          <p:cNvPicPr/>
          <p:nvPr/>
        </p:nvPicPr>
        <p:blipFill>
          <a:blip r:embed="rId2"/>
          <a:stretch/>
        </p:blipFill>
        <p:spPr>
          <a:xfrm>
            <a:off x="3600" y="0"/>
            <a:ext cx="9140040" cy="5143320"/>
          </a:xfrm>
          <a:prstGeom prst="rect">
            <a:avLst/>
          </a:prstGeom>
          <a:ln w="0">
            <a:noFill/>
          </a:ln>
        </p:spPr>
      </p:pic>
      <p:pic>
        <p:nvPicPr>
          <p:cNvPr id="57" name="Grafický objekt 1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5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59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6"/>
  </p:sldLayoutIdLst>
</p:sldMaster>
</file>

<file path=ppt/slideMasters/slideMaster1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69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70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1" name="PlaceHolder 1"/>
          <p:cNvSpPr>
            <a:spLocks noGrp="1"/>
          </p:cNvSpPr>
          <p:nvPr>
            <p:ph type="body"/>
          </p:nvPr>
        </p:nvSpPr>
        <p:spPr>
          <a:xfrm>
            <a:off x="6395760" y="3294720"/>
            <a:ext cx="2325240" cy="161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10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100" strike="noStrike" u="none">
                <a:solidFill>
                  <a:schemeClr val="lt1"/>
                </a:solidFill>
                <a:uFillTx/>
                <a:latin typeface="Calibri"/>
              </a:rPr>
              <a:t>Upravte styly předlohy textu.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5"/>
  </p:sldLayoutIdLst>
</p:sldMaster>
</file>

<file path=ppt/slideMasters/slideMaster1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145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773" name="Obrázek 8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774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5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Obrázek 5" descr=""/>
          <p:cNvPicPr/>
          <p:nvPr/>
        </p:nvPicPr>
        <p:blipFill>
          <a:blip r:embed="rId2"/>
          <a:stretch/>
        </p:blipFill>
        <p:spPr>
          <a:xfrm>
            <a:off x="3600" y="0"/>
            <a:ext cx="9136440" cy="5143320"/>
          </a:xfrm>
          <a:prstGeom prst="rect">
            <a:avLst/>
          </a:prstGeom>
          <a:ln w="0">
            <a:noFill/>
          </a:ln>
        </p:spPr>
      </p:pic>
      <p:pic>
        <p:nvPicPr>
          <p:cNvPr id="62" name="Grafický objekt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63" name="Obrázek 6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6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6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brázek 7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67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6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69" name="TextovéPole 10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6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rázek 2" descr=""/>
          <p:cNvPicPr/>
          <p:nvPr/>
        </p:nvPicPr>
        <p:blipFill>
          <a:blip r:embed="rId2"/>
          <a:stretch/>
        </p:blipFill>
        <p:spPr>
          <a:xfrm>
            <a:off x="0" y="0"/>
            <a:ext cx="9210240" cy="5143320"/>
          </a:xfrm>
          <a:prstGeom prst="rect">
            <a:avLst/>
          </a:prstGeom>
          <a:ln w="0">
            <a:noFill/>
          </a:ln>
        </p:spPr>
      </p:pic>
      <p:pic>
        <p:nvPicPr>
          <p:cNvPr id="72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73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7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6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rázek 2" descr=""/>
          <p:cNvPicPr/>
          <p:nvPr/>
        </p:nvPicPr>
        <p:blipFill>
          <a:blip r:embed="rId2"/>
          <a:stretch/>
        </p:blipFill>
        <p:spPr>
          <a:xfrm>
            <a:off x="1440" y="0"/>
            <a:ext cx="9140760" cy="5143320"/>
          </a:xfrm>
          <a:prstGeom prst="rect">
            <a:avLst/>
          </a:prstGeom>
          <a:ln w="0">
            <a:noFill/>
          </a:ln>
        </p:spPr>
      </p:pic>
      <p:pic>
        <p:nvPicPr>
          <p:cNvPr id="77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7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79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6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rázek 2" descr=""/>
          <p:cNvPicPr/>
          <p:nvPr/>
        </p:nvPicPr>
        <p:blipFill>
          <a:blip r:embed="rId2"/>
          <a:stretch/>
        </p:blipFill>
        <p:spPr>
          <a:xfrm>
            <a:off x="1440" y="720"/>
            <a:ext cx="9140760" cy="5141520"/>
          </a:xfrm>
          <a:prstGeom prst="rect">
            <a:avLst/>
          </a:prstGeom>
          <a:ln w="0">
            <a:noFill/>
          </a:ln>
        </p:spPr>
      </p:pic>
      <p:pic>
        <p:nvPicPr>
          <p:cNvPr id="82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83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8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6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brázek 2" descr=""/>
          <p:cNvPicPr/>
          <p:nvPr/>
        </p:nvPicPr>
        <p:blipFill>
          <a:blip r:embed="rId2"/>
          <a:stretch/>
        </p:blipFill>
        <p:spPr>
          <a:xfrm>
            <a:off x="1440" y="0"/>
            <a:ext cx="9192240" cy="5142960"/>
          </a:xfrm>
          <a:prstGeom prst="rect">
            <a:avLst/>
          </a:prstGeom>
          <a:ln w="0">
            <a:noFill/>
          </a:ln>
        </p:spPr>
      </p:pic>
      <p:pic>
        <p:nvPicPr>
          <p:cNvPr id="87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8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89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délník 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4" name="Obrázek 3" descr=""/>
          <p:cNvPicPr/>
          <p:nvPr/>
        </p:nvPicPr>
        <p:blipFill>
          <a:blip r:embed="rId2"/>
          <a:stretch/>
        </p:blipFill>
        <p:spPr>
          <a:xfrm>
            <a:off x="3239640" y="188136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5" name="TextovéPole 4"/>
          <p:cNvSpPr/>
          <p:nvPr/>
        </p:nvSpPr>
        <p:spPr>
          <a:xfrm>
            <a:off x="3833280" y="2746080"/>
            <a:ext cx="19994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9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7886520" cy="49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66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rázek 2" descr=""/>
          <p:cNvPicPr/>
          <p:nvPr/>
        </p:nvPicPr>
        <p:blipFill>
          <a:blip r:embed="rId2"/>
          <a:stretch/>
        </p:blipFill>
        <p:spPr>
          <a:xfrm>
            <a:off x="1440" y="720"/>
            <a:ext cx="9140760" cy="5141520"/>
          </a:xfrm>
          <a:prstGeom prst="rect">
            <a:avLst/>
          </a:prstGeom>
          <a:ln w="0">
            <a:noFill/>
          </a:ln>
        </p:spPr>
      </p:pic>
      <p:pic>
        <p:nvPicPr>
          <p:cNvPr id="92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93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9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6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Obrázek 2" descr=""/>
          <p:cNvPicPr/>
          <p:nvPr/>
        </p:nvPicPr>
        <p:blipFill>
          <a:blip r:embed="rId2"/>
          <a:stretch/>
        </p:blipFill>
        <p:spPr>
          <a:xfrm>
            <a:off x="1440" y="720"/>
            <a:ext cx="9140760" cy="5141520"/>
          </a:xfrm>
          <a:prstGeom prst="rect">
            <a:avLst/>
          </a:prstGeom>
          <a:ln w="0">
            <a:noFill/>
          </a:ln>
        </p:spPr>
      </p:pic>
      <p:pic>
        <p:nvPicPr>
          <p:cNvPr id="97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98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99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6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rázek 2" descr=""/>
          <p:cNvPicPr/>
          <p:nvPr/>
        </p:nvPicPr>
        <p:blipFill>
          <a:blip r:embed="rId2"/>
          <a:stretch/>
        </p:blipFill>
        <p:spPr>
          <a:xfrm>
            <a:off x="1440" y="0"/>
            <a:ext cx="9140760" cy="5143320"/>
          </a:xfrm>
          <a:prstGeom prst="rect">
            <a:avLst/>
          </a:prstGeom>
          <a:ln w="0">
            <a:noFill/>
          </a:ln>
        </p:spPr>
      </p:pic>
      <p:pic>
        <p:nvPicPr>
          <p:cNvPr id="102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103" name="Obrázek 5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104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6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rázek 12" descr=""/>
          <p:cNvPicPr/>
          <p:nvPr/>
        </p:nvPicPr>
        <p:blipFill>
          <a:blip r:embed="rId2"/>
          <a:stretch/>
        </p:blipFill>
        <p:spPr>
          <a:xfrm>
            <a:off x="2160" y="0"/>
            <a:ext cx="9139320" cy="5143320"/>
          </a:xfrm>
          <a:prstGeom prst="rect">
            <a:avLst/>
          </a:prstGeom>
          <a:ln w="0">
            <a:noFill/>
          </a:ln>
        </p:spPr>
      </p:pic>
      <p:pic>
        <p:nvPicPr>
          <p:cNvPr id="107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108" name="Obrázek 7" descr=""/>
          <p:cNvPicPr/>
          <p:nvPr/>
        </p:nvPicPr>
        <p:blipFill>
          <a:blip r:embed="rId5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109" name="TextovéPole 11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6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Obrázek 18" descr=""/>
          <p:cNvPicPr/>
          <p:nvPr/>
        </p:nvPicPr>
        <p:blipFill>
          <a:blip r:embed="rId2"/>
          <a:stretch/>
        </p:blipFill>
        <p:spPr>
          <a:xfrm flipH="1">
            <a:off x="66204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12" name="Obrázek 8" descr=""/>
          <p:cNvPicPr/>
          <p:nvPr/>
        </p:nvPicPr>
        <p:blipFill>
          <a:blip r:embed="rId3"/>
          <a:stretch/>
        </p:blipFill>
        <p:spPr>
          <a:xfrm flipH="1">
            <a:off x="-201240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13" name="Grafický objekt 17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114" name="Obrázek 6" descr=""/>
          <p:cNvPicPr/>
          <p:nvPr/>
        </p:nvPicPr>
        <p:blipFill>
          <a:blip r:embed="rId6"/>
          <a:stretch/>
        </p:blipFill>
        <p:spPr>
          <a:xfrm>
            <a:off x="6608160" y="295560"/>
            <a:ext cx="1113480" cy="334440"/>
          </a:xfrm>
          <a:prstGeom prst="rect">
            <a:avLst/>
          </a:prstGeom>
          <a:ln w="0">
            <a:noFill/>
          </a:ln>
        </p:spPr>
      </p:pic>
      <p:sp>
        <p:nvSpPr>
          <p:cNvPr id="115" name="TextovéPole 7"/>
          <p:cNvSpPr/>
          <p:nvPr/>
        </p:nvSpPr>
        <p:spPr>
          <a:xfrm>
            <a:off x="6825240" y="635760"/>
            <a:ext cx="1751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5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0" y="210744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7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Obrázek 2" descr=""/>
          <p:cNvPicPr/>
          <p:nvPr/>
        </p:nvPicPr>
        <p:blipFill>
          <a:blip r:embed="rId2"/>
          <a:stretch/>
        </p:blipFill>
        <p:spPr>
          <a:xfrm>
            <a:off x="0" y="648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18" name="Grafický objekt 9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784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19" name="Obrázek 10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665000" y="2385720"/>
            <a:ext cx="587376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514440">
              <a:lnSpc>
                <a:spcPct val="90000"/>
              </a:lnSpc>
              <a:buNone/>
            </a:pPr>
            <a:r>
              <a:rPr b="1" lang="cs-CZ" sz="21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6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rázek 3" descr=""/>
          <p:cNvPicPr/>
          <p:nvPr/>
        </p:nvPicPr>
        <p:blipFill>
          <a:blip r:embed="rId2"/>
          <a:stretch/>
        </p:blipFill>
        <p:spPr>
          <a:xfrm>
            <a:off x="3600" y="0"/>
            <a:ext cx="9140040" cy="5143320"/>
          </a:xfrm>
          <a:prstGeom prst="rect">
            <a:avLst/>
          </a:prstGeom>
          <a:ln w="0">
            <a:noFill/>
          </a:ln>
        </p:spPr>
      </p:pic>
      <p:pic>
        <p:nvPicPr>
          <p:cNvPr id="122" name="Grafický objekt 11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784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23" name="Obrázek 12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665000" y="2385720"/>
            <a:ext cx="587376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514440">
              <a:lnSpc>
                <a:spcPct val="90000"/>
              </a:lnSpc>
              <a:buNone/>
            </a:pPr>
            <a:r>
              <a:rPr b="1" lang="cs-CZ" sz="21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6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rázek 7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26" name="Grafický objekt 12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172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27" name="Obrázek 13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65000" y="2385720"/>
            <a:ext cx="5873760" cy="51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514440">
              <a:lnSpc>
                <a:spcPct val="90000"/>
              </a:lnSpc>
              <a:buNone/>
            </a:pPr>
            <a:r>
              <a:rPr b="1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6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rázek 8" descr=""/>
          <p:cNvPicPr/>
          <p:nvPr/>
        </p:nvPicPr>
        <p:blipFill>
          <a:blip r:embed="rId2"/>
          <a:stretch/>
        </p:blipFill>
        <p:spPr>
          <a:xfrm>
            <a:off x="1960560" y="0"/>
            <a:ext cx="7183080" cy="5143320"/>
          </a:xfrm>
          <a:prstGeom prst="rect">
            <a:avLst/>
          </a:prstGeom>
          <a:ln w="0">
            <a:noFill/>
          </a:ln>
        </p:spPr>
      </p:pic>
      <p:pic>
        <p:nvPicPr>
          <p:cNvPr id="130" name="Obrázek 5" descr=""/>
          <p:cNvPicPr/>
          <p:nvPr/>
        </p:nvPicPr>
        <p:blipFill>
          <a:blip r:embed="rId3"/>
          <a:stretch/>
        </p:blipFill>
        <p:spPr>
          <a:xfrm>
            <a:off x="0" y="-10440"/>
            <a:ext cx="4243680" cy="5153400"/>
          </a:xfrm>
          <a:prstGeom prst="rect">
            <a:avLst/>
          </a:prstGeom>
          <a:ln w="0">
            <a:noFill/>
          </a:ln>
        </p:spPr>
      </p:pic>
      <p:pic>
        <p:nvPicPr>
          <p:cNvPr id="131" name="Obrázek 6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3424680" cy="49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2470" strike="noStrike" u="none">
                <a:solidFill>
                  <a:schemeClr val="lt1"/>
                </a:solidFill>
                <a:uFillTx/>
                <a:latin typeface="Calibri Light"/>
              </a:rPr>
              <a:t>Kliknutím lze upravit styl.</a:t>
            </a:r>
            <a:endParaRPr b="0" lang="cs-CZ" sz="24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23000" y="1001160"/>
            <a:ext cx="3311280" cy="595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Obrázek 8" descr="Obsah obrázku exteriér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35" name="Obrázek 10" descr=""/>
          <p:cNvPicPr/>
          <p:nvPr/>
        </p:nvPicPr>
        <p:blipFill>
          <a:blip r:embed="rId3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36" name="Grafický objekt 4"/>
          <p:cNvSpPr/>
          <p:nvPr/>
        </p:nvSpPr>
        <p:spPr>
          <a:xfrm>
            <a:off x="5305320" y="1499400"/>
            <a:ext cx="3838320" cy="3051000"/>
          </a:xfrm>
          <a:custGeom>
            <a:avLst/>
            <a:gdLst>
              <a:gd name="textAreaLeft" fmla="*/ 0 w 3838320"/>
              <a:gd name="textAreaRight" fmla="*/ 3838680 w 3838320"/>
              <a:gd name="textAreaTop" fmla="*/ 0 h 3051000"/>
              <a:gd name="textAreaBottom" fmla="*/ 3051360 h 305100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7886520" cy="49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66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8" name="Obrázek 3" descr=""/>
          <p:cNvPicPr/>
          <p:nvPr/>
        </p:nvPicPr>
        <p:blipFill>
          <a:blip r:embed="rId2"/>
          <a:stretch/>
        </p:blipFill>
        <p:spPr>
          <a:xfrm>
            <a:off x="3239640" y="188136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9" name="TextovéPole 4"/>
          <p:cNvSpPr/>
          <p:nvPr/>
        </p:nvSpPr>
        <p:spPr>
          <a:xfrm>
            <a:off x="3833280" y="2746080"/>
            <a:ext cx="19994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9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7562160" cy="57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Obrázek 8" descr="Obsah obrázku exteriér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39" name="Obrázek 10" descr=""/>
          <p:cNvPicPr/>
          <p:nvPr/>
        </p:nvPicPr>
        <p:blipFill>
          <a:blip r:embed="rId3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7886520" cy="49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66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rázek 8" descr="Obsah obrázku exteriér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42" name="Obrázek 10" descr=""/>
          <p:cNvPicPr/>
          <p:nvPr/>
        </p:nvPicPr>
        <p:blipFill>
          <a:blip r:embed="rId3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brázek 6" descr=""/>
          <p:cNvPicPr/>
          <p:nvPr/>
        </p:nvPicPr>
        <p:blipFill>
          <a:blip r:embed="rId2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44" name="Obrázek 8" descr="Obsah obrázku objekt v exteriéru&#10;&#10;Popis byl vytvořen automaticky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45" name="Obrázek 10" descr=""/>
          <p:cNvPicPr/>
          <p:nvPr/>
        </p:nvPicPr>
        <p:blipFill>
          <a:blip r:embed="rId4"/>
          <a:stretch/>
        </p:blipFill>
        <p:spPr>
          <a:xfrm>
            <a:off x="78948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46" name="Grafický objekt 4"/>
          <p:cNvSpPr/>
          <p:nvPr/>
        </p:nvSpPr>
        <p:spPr>
          <a:xfrm>
            <a:off x="5305320" y="1499400"/>
            <a:ext cx="3838320" cy="3051000"/>
          </a:xfrm>
          <a:custGeom>
            <a:avLst/>
            <a:gdLst>
              <a:gd name="textAreaLeft" fmla="*/ 0 w 3838320"/>
              <a:gd name="textAreaRight" fmla="*/ 3838680 w 3838320"/>
              <a:gd name="textAreaTop" fmla="*/ 0 h 3051000"/>
              <a:gd name="textAreaBottom" fmla="*/ 3051360 h 305100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5245920" cy="547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Obrázek 6" descr=""/>
          <p:cNvPicPr/>
          <p:nvPr/>
        </p:nvPicPr>
        <p:blipFill>
          <a:blip r:embed="rId2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49" name="Obrázek 8" descr="Obsah obrázku objekt v exteriéru&#10;&#10;Popis byl vytvořen automaticky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50" name="Obrázek 10" descr=""/>
          <p:cNvPicPr/>
          <p:nvPr/>
        </p:nvPicPr>
        <p:blipFill>
          <a:blip r:embed="rId4"/>
          <a:stretch/>
        </p:blipFill>
        <p:spPr>
          <a:xfrm>
            <a:off x="78948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7562160" cy="57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Obrázek 6" descr=""/>
          <p:cNvPicPr/>
          <p:nvPr/>
        </p:nvPicPr>
        <p:blipFill>
          <a:blip r:embed="rId2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53" name="Obrázek 8" descr="Obsah obrázku objekt v exteriéru&#10;&#10;Popis byl vytvořen automaticky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54" name="Obrázek 10" descr=""/>
          <p:cNvPicPr/>
          <p:nvPr/>
        </p:nvPicPr>
        <p:blipFill>
          <a:blip r:embed="rId4"/>
          <a:stretch/>
        </p:blipFill>
        <p:spPr>
          <a:xfrm>
            <a:off x="7894800" y="4622400"/>
            <a:ext cx="849600" cy="255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brázek 4" descr="Obsah obrázku hodinky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56" name="Obrázek 8" descr=""/>
          <p:cNvPicPr/>
          <p:nvPr/>
        </p:nvPicPr>
        <p:blipFill>
          <a:blip r:embed="rId3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57" name="Grafický objekt 4"/>
          <p:cNvSpPr/>
          <p:nvPr/>
        </p:nvSpPr>
        <p:spPr>
          <a:xfrm>
            <a:off x="5305320" y="1506600"/>
            <a:ext cx="3838320" cy="3051000"/>
          </a:xfrm>
          <a:custGeom>
            <a:avLst/>
            <a:gdLst>
              <a:gd name="textAreaLeft" fmla="*/ 0 w 3838320"/>
              <a:gd name="textAreaRight" fmla="*/ 3838680 w 3838320"/>
              <a:gd name="textAreaTop" fmla="*/ 0 h 3051000"/>
              <a:gd name="textAreaBottom" fmla="*/ 3051360 h 305100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24800" y="298800"/>
            <a:ext cx="4880160" cy="41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4887720" cy="498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lt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Obrázek 4" descr="Obsah obrázku hodinky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61" name="Obrázek 8" descr=""/>
          <p:cNvPicPr/>
          <p:nvPr/>
        </p:nvPicPr>
        <p:blipFill>
          <a:blip r:embed="rId3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4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Obrázek 8" descr="Obsah obrázku pták, letící, exteriér, hejno&#10;&#10;Popis byl vytvořen automaticky"/>
          <p:cNvPicPr/>
          <p:nvPr/>
        </p:nvPicPr>
        <p:blipFill>
          <a:blip r:embed="rId2"/>
          <a:srcRect l="0" t="26728" r="33163" b="6551"/>
          <a:stretch/>
        </p:blipFill>
        <p:spPr>
          <a:xfrm>
            <a:off x="-15120" y="0"/>
            <a:ext cx="9158760" cy="5143320"/>
          </a:xfrm>
          <a:prstGeom prst="rect">
            <a:avLst/>
          </a:prstGeom>
          <a:ln w="0">
            <a:noFill/>
          </a:ln>
        </p:spPr>
      </p:pic>
      <p:pic>
        <p:nvPicPr>
          <p:cNvPr id="163" name="Obrázek 7" descr=""/>
          <p:cNvPicPr/>
          <p:nvPr/>
        </p:nvPicPr>
        <p:blipFill>
          <a:blip r:embed="rId3"/>
          <a:stretch/>
        </p:blipFill>
        <p:spPr>
          <a:xfrm>
            <a:off x="-15120" y="7560"/>
            <a:ext cx="5173560" cy="5143320"/>
          </a:xfrm>
          <a:prstGeom prst="rect">
            <a:avLst/>
          </a:prstGeom>
          <a:ln w="0">
            <a:noFill/>
          </a:ln>
        </p:spPr>
      </p:pic>
      <p:pic>
        <p:nvPicPr>
          <p:cNvPr id="164" name="Obrázek 14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88812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5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Obrázek 8" descr="Obsah obrázku pták, letící, exteriér, hejno&#10;&#10;Popis byl vytvořen automaticky"/>
          <p:cNvPicPr/>
          <p:nvPr/>
        </p:nvPicPr>
        <p:blipFill>
          <a:blip r:embed="rId2"/>
          <a:srcRect l="0" t="26728" r="33163" b="6551"/>
          <a:stretch/>
        </p:blipFill>
        <p:spPr>
          <a:xfrm>
            <a:off x="-15120" y="0"/>
            <a:ext cx="9158760" cy="5143320"/>
          </a:xfrm>
          <a:prstGeom prst="rect">
            <a:avLst/>
          </a:prstGeom>
          <a:ln w="0">
            <a:noFill/>
          </a:ln>
        </p:spPr>
      </p:pic>
      <p:pic>
        <p:nvPicPr>
          <p:cNvPr id="167" name="Obrázek 7" descr=""/>
          <p:cNvPicPr/>
          <p:nvPr/>
        </p:nvPicPr>
        <p:blipFill>
          <a:blip r:embed="rId3"/>
          <a:stretch/>
        </p:blipFill>
        <p:spPr>
          <a:xfrm>
            <a:off x="-15120" y="7560"/>
            <a:ext cx="5173560" cy="5143320"/>
          </a:xfrm>
          <a:prstGeom prst="rect">
            <a:avLst/>
          </a:prstGeom>
          <a:ln w="0">
            <a:noFill/>
          </a:ln>
        </p:spPr>
      </p:pic>
      <p:pic>
        <p:nvPicPr>
          <p:cNvPr id="168" name="Obrázek 14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169" name="PlaceHolder 1"/>
          <p:cNvSpPr>
            <a:spLocks noGrp="1"/>
          </p:cNvSpPr>
          <p:nvPr>
            <p:ph type="body"/>
          </p:nvPr>
        </p:nvSpPr>
        <p:spPr>
          <a:xfrm>
            <a:off x="459000" y="1860120"/>
            <a:ext cx="3413520" cy="277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cs-CZ" sz="2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title"/>
          </p:nvPr>
        </p:nvSpPr>
        <p:spPr>
          <a:xfrm>
            <a:off x="459000" y="774000"/>
            <a:ext cx="271800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5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rázek 8" descr="Obsah obrázku obloha, exteriér, hora, tráva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72" name="Grafický objekt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172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73" name="Obrázek 11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74" name="Obrázek 5" descr="Obsah obrázku silueta, klipart&#10;&#10;Popis byl vytvořen automaticky"/>
          <p:cNvPicPr/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555480" y="1203840"/>
            <a:ext cx="3939840" cy="328032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91720" y="171108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délník 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12" name="Obrázek 3" descr=""/>
          <p:cNvPicPr/>
          <p:nvPr/>
        </p:nvPicPr>
        <p:blipFill>
          <a:blip r:embed="rId2"/>
          <a:stretch/>
        </p:blipFill>
        <p:spPr>
          <a:xfrm>
            <a:off x="3239640" y="188136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13" name="TextovéPole 4"/>
          <p:cNvSpPr/>
          <p:nvPr/>
        </p:nvSpPr>
        <p:spPr>
          <a:xfrm>
            <a:off x="3833280" y="2746080"/>
            <a:ext cx="19994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9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70" strike="noStrike" u="none">
                <a:solidFill>
                  <a:schemeClr val="lt1"/>
                </a:solidFill>
                <a:uFillTx/>
                <a:latin typeface="Calibri Light"/>
              </a:rPr>
              <a:t>Kliknutím lze upravit styl.</a:t>
            </a:r>
            <a:endParaRPr b="0" lang="cs-CZ" sz="247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Obrázek 8" descr="Obsah obrázku obloha, exteriér, hora, tráva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77" name="Grafický objekt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172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78" name="Obrázek 11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79" name="Obrázek 5" descr="Obsah obrázku silueta, klipart&#10;&#10;Popis byl vytvořen automaticky"/>
          <p:cNvPicPr/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555480" y="1203840"/>
            <a:ext cx="3939840" cy="3280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7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Obrázek 8" descr="Obsah obrázku obloha, exteriér, hora, tráva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81" name="Grafický objekt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856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82" name="Obrázek 11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83" name="Obrázek 5" descr="Obsah obrázku silueta, klipart&#10;&#10;Popis byl vytvořen automaticky"/>
          <p:cNvPicPr/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90080" y="953280"/>
            <a:ext cx="3939840" cy="3280320"/>
          </a:xfrm>
          <a:prstGeom prst="rect">
            <a:avLst/>
          </a:prstGeom>
          <a:ln w="0">
            <a:noFill/>
          </a:ln>
        </p:spPr>
      </p:pic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998600" y="1215720"/>
            <a:ext cx="3049920" cy="1078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7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Obrázek 8" descr="Obsah obrázku obloha, exteriér, hora, tráva&#10;&#10;Popis byl vytvořen automaticky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ln w="0">
            <a:noFill/>
          </a:ln>
        </p:spPr>
      </p:pic>
      <p:pic>
        <p:nvPicPr>
          <p:cNvPr id="186" name="Grafický objekt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223760" y="4228560"/>
            <a:ext cx="1919880" cy="921240"/>
          </a:xfrm>
          <a:prstGeom prst="rect">
            <a:avLst/>
          </a:prstGeom>
          <a:ln w="0">
            <a:noFill/>
          </a:ln>
        </p:spPr>
      </p:pic>
      <p:pic>
        <p:nvPicPr>
          <p:cNvPr id="187" name="Obrázek 11" descr=""/>
          <p:cNvPicPr/>
          <p:nvPr/>
        </p:nvPicPr>
        <p:blipFill>
          <a:blip r:embed="rId5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pic>
        <p:nvPicPr>
          <p:cNvPr id="188" name="Obrázek 5" descr="Obsah obrázku silueta, klipart&#10;&#10;Popis byl vytvořen automaticky"/>
          <p:cNvPicPr/>
          <p:nvPr/>
        </p:nvPicPr>
        <p:blipFill>
          <a:blip r:embed="rId6">
            <a:alphaModFix amt="8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4690080" y="953280"/>
            <a:ext cx="3939840" cy="3280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7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rázek 6" descr=""/>
          <p:cNvPicPr/>
          <p:nvPr/>
        </p:nvPicPr>
        <p:blipFill>
          <a:blip r:embed="rId2"/>
          <a:stretch/>
        </p:blipFill>
        <p:spPr>
          <a:xfrm>
            <a:off x="0" y="0"/>
            <a:ext cx="6568920" cy="5143320"/>
          </a:xfrm>
          <a:prstGeom prst="rect">
            <a:avLst/>
          </a:prstGeom>
          <a:ln w="0">
            <a:noFill/>
          </a:ln>
        </p:spPr>
      </p:pic>
      <p:pic>
        <p:nvPicPr>
          <p:cNvPr id="190" name="Obrázek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191" name="PlaceHolder 1"/>
          <p:cNvSpPr>
            <a:spLocks noGrp="1"/>
          </p:cNvSpPr>
          <p:nvPr>
            <p:ph type="body"/>
          </p:nvPr>
        </p:nvSpPr>
        <p:spPr>
          <a:xfrm>
            <a:off x="6808320" y="12261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08320" y="242604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72320" y="180108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72320" y="1245960"/>
            <a:ext cx="43048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title"/>
          </p:nvPr>
        </p:nvSpPr>
        <p:spPr>
          <a:xfrm>
            <a:off x="354600" y="624960"/>
            <a:ext cx="3645720" cy="59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5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Obrázek 6" descr=""/>
          <p:cNvPicPr/>
          <p:nvPr/>
        </p:nvPicPr>
        <p:blipFill>
          <a:blip r:embed="rId2"/>
          <a:stretch/>
        </p:blipFill>
        <p:spPr>
          <a:xfrm>
            <a:off x="0" y="0"/>
            <a:ext cx="6568920" cy="5143320"/>
          </a:xfrm>
          <a:prstGeom prst="rect">
            <a:avLst/>
          </a:prstGeom>
          <a:ln w="0">
            <a:noFill/>
          </a:ln>
        </p:spPr>
      </p:pic>
      <p:pic>
        <p:nvPicPr>
          <p:cNvPr id="197" name="Obrázek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449640" y="1293120"/>
            <a:ext cx="5390640" cy="31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title"/>
          </p:nvPr>
        </p:nvSpPr>
        <p:spPr>
          <a:xfrm>
            <a:off x="354240" y="635760"/>
            <a:ext cx="3447720" cy="60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5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0" y="36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201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body"/>
          </p:nvPr>
        </p:nvSpPr>
        <p:spPr>
          <a:xfrm>
            <a:off x="4362480" y="36147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629400" y="36147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362480" y="114660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362480" y="622440"/>
            <a:ext cx="43048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title"/>
          </p:nvPr>
        </p:nvSpPr>
        <p:spPr>
          <a:xfrm>
            <a:off x="423000" y="314640"/>
            <a:ext cx="2571120" cy="855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6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flipH="1" rot="10800000">
            <a:off x="0" y="36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208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59128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239360" y="866160"/>
            <a:ext cx="4481280" cy="318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6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rafický objekt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0800000">
            <a:off x="5052240" y="360"/>
            <a:ext cx="4091760" cy="5143320"/>
          </a:xfrm>
          <a:prstGeom prst="rect">
            <a:avLst/>
          </a:prstGeom>
          <a:ln w="0">
            <a:noFill/>
          </a:ln>
        </p:spPr>
      </p:pic>
      <p:pic>
        <p:nvPicPr>
          <p:cNvPr id="212" name="Obrázek 4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23000" y="298800"/>
            <a:ext cx="41986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2689920" y="384804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21560" y="382896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23000" y="145836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23000" y="889920"/>
            <a:ext cx="4304880" cy="53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5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19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23000" y="1499400"/>
            <a:ext cx="4665960" cy="229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5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24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24080" y="1000080"/>
            <a:ext cx="8000640" cy="5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8" descr=""/>
          <p:cNvPicPr/>
          <p:nvPr/>
        </p:nvPicPr>
        <p:blipFill>
          <a:blip r:embed="rId2"/>
          <a:stretch/>
        </p:blipFill>
        <p:spPr>
          <a:xfrm>
            <a:off x="1960560" y="0"/>
            <a:ext cx="7183080" cy="5143320"/>
          </a:xfrm>
          <a:prstGeom prst="rect">
            <a:avLst/>
          </a:prstGeom>
          <a:ln w="0">
            <a:noFill/>
          </a:ln>
        </p:spPr>
      </p:pic>
      <p:pic>
        <p:nvPicPr>
          <p:cNvPr id="17" name="Grafický objekt 1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18" name="Obrázek 7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19" name="TextovéPole 9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6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28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440748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975200" y="1002960"/>
            <a:ext cx="3654000" cy="165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5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33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4091400" cy="93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5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37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38" name="PlaceHolder 1"/>
          <p:cNvSpPr>
            <a:spLocks noGrp="1"/>
          </p:cNvSpPr>
          <p:nvPr>
            <p:ph type="body"/>
          </p:nvPr>
        </p:nvSpPr>
        <p:spPr>
          <a:xfrm>
            <a:off x="6395760" y="3294720"/>
            <a:ext cx="2325240" cy="161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10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100" strike="noStrike" u="none">
                <a:solidFill>
                  <a:schemeClr val="lt1"/>
                </a:solidFill>
                <a:uFillTx/>
                <a:latin typeface="Calibri"/>
              </a:rPr>
              <a:t>Upravte styly předlohy textu.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5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fický objekt 10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407640" y="2407320"/>
            <a:ext cx="2423880" cy="3047760"/>
          </a:xfrm>
          <a:prstGeom prst="rect">
            <a:avLst/>
          </a:prstGeom>
          <a:ln w="0">
            <a:noFill/>
          </a:ln>
        </p:spPr>
      </p:pic>
      <p:pic>
        <p:nvPicPr>
          <p:cNvPr id="241" name="Obrázek 5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rafický objekt 4"/>
          <p:cNvSpPr/>
          <p:nvPr/>
        </p:nvSpPr>
        <p:spPr>
          <a:xfrm flipH="1" flipV="1" rot="10800000">
            <a:off x="5569920" y="2300400"/>
            <a:ext cx="3574080" cy="2843280"/>
          </a:xfrm>
          <a:custGeom>
            <a:avLst/>
            <a:gdLst>
              <a:gd name="textAreaLeft" fmla="*/ 360 w 3574080"/>
              <a:gd name="textAreaRight" fmla="*/ 3574800 w 3574080"/>
              <a:gd name="textAreaTop" fmla="*/ 360 h 2843280"/>
              <a:gd name="textAreaBottom" fmla="*/ 2844000 h 284328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5" name="PlaceHolder 1"/>
          <p:cNvSpPr>
            <a:spLocks noGrp="1"/>
          </p:cNvSpPr>
          <p:nvPr>
            <p:ph type="body"/>
          </p:nvPr>
        </p:nvSpPr>
        <p:spPr>
          <a:xfrm>
            <a:off x="5522040" y="2374200"/>
            <a:ext cx="3435840" cy="19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15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800" strike="noStrike" u="none">
                <a:solidFill>
                  <a:schemeClr val="lt1"/>
                </a:solidFill>
                <a:uFillTx/>
                <a:latin typeface="Calibri"/>
              </a:rPr>
              <a:t>Upravte styly předlohy textu.</a:t>
            </a: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rafický objekt 4"/>
          <p:cNvSpPr/>
          <p:nvPr/>
        </p:nvSpPr>
        <p:spPr>
          <a:xfrm flipH="1" flipV="1" rot="10800000">
            <a:off x="5569920" y="2300400"/>
            <a:ext cx="3574080" cy="2843280"/>
          </a:xfrm>
          <a:custGeom>
            <a:avLst/>
            <a:gdLst>
              <a:gd name="textAreaLeft" fmla="*/ 360 w 3574080"/>
              <a:gd name="textAreaRight" fmla="*/ 3574800 w 3574080"/>
              <a:gd name="textAreaTop" fmla="*/ 360 h 2843280"/>
              <a:gd name="textAreaBottom" fmla="*/ 2844000 h 284328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rafický objekt 4"/>
          <p:cNvSpPr/>
          <p:nvPr/>
        </p:nvSpPr>
        <p:spPr>
          <a:xfrm flipH="1" flipV="1" rot="10800000">
            <a:off x="5311080" y="1497960"/>
            <a:ext cx="3832200" cy="2990880"/>
          </a:xfrm>
          <a:custGeom>
            <a:avLst/>
            <a:gdLst>
              <a:gd name="textAreaLeft" fmla="*/ -360 w 3832200"/>
              <a:gd name="textAreaRight" fmla="*/ 3832200 w 3832200"/>
              <a:gd name="textAreaTop" fmla="*/ 360 h 2990880"/>
              <a:gd name="textAreaBottom" fmla="*/ 2991600 h 299088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50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51" name="PlaceHolder 1"/>
          <p:cNvSpPr>
            <a:spLocks noGrp="1"/>
          </p:cNvSpPr>
          <p:nvPr>
            <p:ph type="body"/>
          </p:nvPr>
        </p:nvSpPr>
        <p:spPr>
          <a:xfrm>
            <a:off x="5522040" y="1779840"/>
            <a:ext cx="3435840" cy="199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15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800" strike="noStrike" u="none">
                <a:solidFill>
                  <a:schemeClr val="lt1"/>
                </a:solidFill>
                <a:uFillTx/>
                <a:latin typeface="Calibri"/>
              </a:rPr>
              <a:t>Upravte styly předlohy textu.</a:t>
            </a:r>
            <a:endParaRPr b="0" lang="cs-CZ" sz="18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4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rafický objekt 4"/>
          <p:cNvSpPr/>
          <p:nvPr/>
        </p:nvSpPr>
        <p:spPr>
          <a:xfrm flipH="1" flipV="1" rot="10800000">
            <a:off x="5311080" y="1497960"/>
            <a:ext cx="3832200" cy="2990880"/>
          </a:xfrm>
          <a:custGeom>
            <a:avLst/>
            <a:gdLst>
              <a:gd name="textAreaLeft" fmla="*/ -360 w 3832200"/>
              <a:gd name="textAreaRight" fmla="*/ 3832200 w 3832200"/>
              <a:gd name="textAreaTop" fmla="*/ 360 h 2990880"/>
              <a:gd name="textAreaBottom" fmla="*/ 2991600 h 2990880"/>
            </a:gdLst>
            <a:ahLst/>
            <a:rect l="textAreaLeft" t="textAreaTop" r="textAreaRight" b="textAreaBottom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cs-CZ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53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4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rafický objekt 4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257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15208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634920" y="3427920"/>
            <a:ext cx="276588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400800" y="3427920"/>
            <a:ext cx="22665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476280" y="3026520"/>
            <a:ext cx="2098800" cy="174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3634920" y="1049040"/>
            <a:ext cx="503280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3634920" y="622440"/>
            <a:ext cx="5032800" cy="42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6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rafický objekt 4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265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41128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ázek 8" descr=""/>
          <p:cNvPicPr/>
          <p:nvPr/>
        </p:nvPicPr>
        <p:blipFill>
          <a:blip r:embed="rId2"/>
          <a:stretch/>
        </p:blipFill>
        <p:spPr>
          <a:xfrm>
            <a:off x="2260800" y="0"/>
            <a:ext cx="6882840" cy="5143320"/>
          </a:xfrm>
          <a:prstGeom prst="rect">
            <a:avLst/>
          </a:prstGeom>
          <a:ln w="0">
            <a:noFill/>
          </a:ln>
        </p:spPr>
      </p:pic>
      <p:pic>
        <p:nvPicPr>
          <p:cNvPr id="22" name="Grafický objekt 6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23" name="Obrázek 5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24" name="TextovéPole 10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6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rafický objekt 4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268" name="Obrázek 8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35008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3467160" y="866160"/>
            <a:ext cx="5200200" cy="21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423000" y="3029040"/>
            <a:ext cx="8244360" cy="139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6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Obrázek 3" descr=""/>
          <p:cNvPicPr/>
          <p:nvPr/>
        </p:nvPicPr>
        <p:blipFill>
          <a:blip r:embed="rId2"/>
          <a:stretch/>
        </p:blipFill>
        <p:spPr>
          <a:xfrm>
            <a:off x="0" y="0"/>
            <a:ext cx="4571640" cy="5145120"/>
          </a:xfrm>
          <a:prstGeom prst="rect">
            <a:avLst/>
          </a:prstGeom>
          <a:ln w="0">
            <a:noFill/>
          </a:ln>
        </p:spPr>
      </p:pic>
      <p:pic>
        <p:nvPicPr>
          <p:cNvPr id="273" name="Obrázek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307404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0" y="3427920"/>
            <a:ext cx="182844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400800" y="3427920"/>
            <a:ext cx="22665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476280" y="2828520"/>
            <a:ext cx="3021120" cy="174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body"/>
          </p:nvPr>
        </p:nvSpPr>
        <p:spPr>
          <a:xfrm>
            <a:off x="4572000" y="1049040"/>
            <a:ext cx="409536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9" name="PlaceHolder 6"/>
          <p:cNvSpPr>
            <a:spLocks noGrp="1"/>
          </p:cNvSpPr>
          <p:nvPr>
            <p:ph type="body"/>
          </p:nvPr>
        </p:nvSpPr>
        <p:spPr>
          <a:xfrm>
            <a:off x="4572000" y="622440"/>
            <a:ext cx="4095360" cy="42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5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Obrázek 3" descr=""/>
          <p:cNvPicPr/>
          <p:nvPr/>
        </p:nvPicPr>
        <p:blipFill>
          <a:blip r:embed="rId2"/>
          <a:stretch/>
        </p:blipFill>
        <p:spPr>
          <a:xfrm>
            <a:off x="0" y="0"/>
            <a:ext cx="4571640" cy="5145120"/>
          </a:xfrm>
          <a:prstGeom prst="rect">
            <a:avLst/>
          </a:prstGeom>
          <a:ln w="0">
            <a:noFill/>
          </a:ln>
        </p:spPr>
      </p:pic>
      <p:pic>
        <p:nvPicPr>
          <p:cNvPr id="281" name="Obrázek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331812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5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Obrázek 3" descr=""/>
          <p:cNvPicPr/>
          <p:nvPr/>
        </p:nvPicPr>
        <p:blipFill>
          <a:blip r:embed="rId2"/>
          <a:stretch/>
        </p:blipFill>
        <p:spPr>
          <a:xfrm>
            <a:off x="0" y="0"/>
            <a:ext cx="4571640" cy="5145120"/>
          </a:xfrm>
          <a:prstGeom prst="rect">
            <a:avLst/>
          </a:prstGeom>
          <a:ln w="0">
            <a:noFill/>
          </a:ln>
        </p:spPr>
      </p:pic>
      <p:pic>
        <p:nvPicPr>
          <p:cNvPr id="284" name="Obrázek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325692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732200" y="866160"/>
            <a:ext cx="3935520" cy="21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23000" y="3029040"/>
            <a:ext cx="8244360" cy="139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5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289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01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5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05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5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07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23000" y="1129320"/>
            <a:ext cx="8206200" cy="32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5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11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23000" y="1699200"/>
            <a:ext cx="8206200" cy="268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5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16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62856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215532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373860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532692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7038000" y="241596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4" name="PlaceHolder 8"/>
          <p:cNvSpPr>
            <a:spLocks noGrp="1"/>
          </p:cNvSpPr>
          <p:nvPr>
            <p:ph type="body"/>
          </p:nvPr>
        </p:nvSpPr>
        <p:spPr>
          <a:xfrm>
            <a:off x="132480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5" name="PlaceHolder 9"/>
          <p:cNvSpPr>
            <a:spLocks noGrp="1"/>
          </p:cNvSpPr>
          <p:nvPr>
            <p:ph type="body"/>
          </p:nvPr>
        </p:nvSpPr>
        <p:spPr>
          <a:xfrm>
            <a:off x="301032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6" name="PlaceHolder 10"/>
          <p:cNvSpPr>
            <a:spLocks noGrp="1"/>
          </p:cNvSpPr>
          <p:nvPr>
            <p:ph type="body"/>
          </p:nvPr>
        </p:nvSpPr>
        <p:spPr>
          <a:xfrm>
            <a:off x="468036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7" name="PlaceHolder 11"/>
          <p:cNvSpPr>
            <a:spLocks noGrp="1"/>
          </p:cNvSpPr>
          <p:nvPr>
            <p:ph type="body"/>
          </p:nvPr>
        </p:nvSpPr>
        <p:spPr>
          <a:xfrm>
            <a:off x="6411960" y="369180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79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8" name="PlaceHolder 12"/>
          <p:cNvSpPr>
            <a:spLocks noGrp="1"/>
          </p:cNvSpPr>
          <p:nvPr>
            <p:ph type="body"/>
          </p:nvPr>
        </p:nvSpPr>
        <p:spPr>
          <a:xfrm>
            <a:off x="62856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29" name="PlaceHolder 13"/>
          <p:cNvSpPr>
            <a:spLocks noGrp="1"/>
          </p:cNvSpPr>
          <p:nvPr>
            <p:ph type="body"/>
          </p:nvPr>
        </p:nvSpPr>
        <p:spPr>
          <a:xfrm>
            <a:off x="215028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0" name="PlaceHolder 14"/>
          <p:cNvSpPr>
            <a:spLocks noGrp="1"/>
          </p:cNvSpPr>
          <p:nvPr>
            <p:ph type="body"/>
          </p:nvPr>
        </p:nvSpPr>
        <p:spPr>
          <a:xfrm>
            <a:off x="373860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1" name="PlaceHolder 15"/>
          <p:cNvSpPr>
            <a:spLocks noGrp="1"/>
          </p:cNvSpPr>
          <p:nvPr>
            <p:ph type="body"/>
          </p:nvPr>
        </p:nvSpPr>
        <p:spPr>
          <a:xfrm>
            <a:off x="532692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2" name="PlaceHolder 16"/>
          <p:cNvSpPr>
            <a:spLocks noGrp="1"/>
          </p:cNvSpPr>
          <p:nvPr>
            <p:ph type="body"/>
          </p:nvPr>
        </p:nvSpPr>
        <p:spPr>
          <a:xfrm>
            <a:off x="7038000" y="178200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3" name="PlaceHolder 17"/>
          <p:cNvSpPr>
            <a:spLocks noGrp="1"/>
          </p:cNvSpPr>
          <p:nvPr>
            <p:ph type="body"/>
          </p:nvPr>
        </p:nvSpPr>
        <p:spPr>
          <a:xfrm>
            <a:off x="132480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4" name="PlaceHolder 18"/>
          <p:cNvSpPr>
            <a:spLocks noGrp="1"/>
          </p:cNvSpPr>
          <p:nvPr>
            <p:ph type="body"/>
          </p:nvPr>
        </p:nvSpPr>
        <p:spPr>
          <a:xfrm>
            <a:off x="301536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5" name="PlaceHolder 19"/>
          <p:cNvSpPr>
            <a:spLocks noGrp="1"/>
          </p:cNvSpPr>
          <p:nvPr>
            <p:ph type="body"/>
          </p:nvPr>
        </p:nvSpPr>
        <p:spPr>
          <a:xfrm>
            <a:off x="468540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36" name="PlaceHolder 20"/>
          <p:cNvSpPr>
            <a:spLocks noGrp="1"/>
          </p:cNvSpPr>
          <p:nvPr>
            <p:ph type="body"/>
          </p:nvPr>
        </p:nvSpPr>
        <p:spPr>
          <a:xfrm>
            <a:off x="6406920" y="30574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Obrázek 5" descr=""/>
          <p:cNvPicPr/>
          <p:nvPr/>
        </p:nvPicPr>
        <p:blipFill>
          <a:blip r:embed="rId2"/>
          <a:stretch/>
        </p:blipFill>
        <p:spPr>
          <a:xfrm>
            <a:off x="2332800" y="0"/>
            <a:ext cx="6810840" cy="5143320"/>
          </a:xfrm>
          <a:prstGeom prst="rect">
            <a:avLst/>
          </a:prstGeom>
          <a:ln w="0">
            <a:noFill/>
          </a:ln>
        </p:spPr>
      </p:pic>
      <p:pic>
        <p:nvPicPr>
          <p:cNvPr id="27" name="Obrázek 1" descr=""/>
          <p:cNvPicPr/>
          <p:nvPr/>
        </p:nvPicPr>
        <p:blipFill>
          <a:blip r:embed="rId3"/>
          <a:stretch/>
        </p:blipFill>
        <p:spPr>
          <a:xfrm>
            <a:off x="0" y="0"/>
            <a:ext cx="3296160" cy="5143320"/>
          </a:xfrm>
          <a:prstGeom prst="rect">
            <a:avLst/>
          </a:prstGeom>
          <a:ln w="0">
            <a:noFill/>
          </a:ln>
        </p:spPr>
      </p:pic>
      <p:pic>
        <p:nvPicPr>
          <p:cNvPr id="28" name="Obrázek 6" descr=""/>
          <p:cNvPicPr/>
          <p:nvPr/>
        </p:nvPicPr>
        <p:blipFill>
          <a:blip r:embed="rId4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29" name="TextovéPole 8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38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200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5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44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834480" y="121284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834480" y="149436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48" name="Přímá spojnice 7"/>
          <p:cNvCxnSpPr/>
          <p:nvPr/>
        </p:nvCxnSpPr>
        <p:spPr>
          <a:xfrm>
            <a:off x="921600" y="14994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34480" y="230904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834480" y="259056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51" name="Přímá spojnice 11"/>
          <p:cNvCxnSpPr/>
          <p:nvPr/>
        </p:nvCxnSpPr>
        <p:spPr>
          <a:xfrm>
            <a:off x="921600" y="25956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352" name="PlaceHolder 6"/>
          <p:cNvSpPr>
            <a:spLocks noGrp="1"/>
          </p:cNvSpPr>
          <p:nvPr>
            <p:ph type="body"/>
          </p:nvPr>
        </p:nvSpPr>
        <p:spPr>
          <a:xfrm>
            <a:off x="834480" y="340776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53" name="PlaceHolder 7"/>
          <p:cNvSpPr>
            <a:spLocks noGrp="1"/>
          </p:cNvSpPr>
          <p:nvPr>
            <p:ph type="body"/>
          </p:nvPr>
        </p:nvSpPr>
        <p:spPr>
          <a:xfrm>
            <a:off x="834480" y="368964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54" name="Přímá spojnice 14"/>
          <p:cNvCxnSpPr/>
          <p:nvPr/>
        </p:nvCxnSpPr>
        <p:spPr>
          <a:xfrm>
            <a:off x="921600" y="36946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355" name="PlaceHolder 8"/>
          <p:cNvSpPr>
            <a:spLocks noGrp="1"/>
          </p:cNvSpPr>
          <p:nvPr>
            <p:ph type="body"/>
          </p:nvPr>
        </p:nvSpPr>
        <p:spPr>
          <a:xfrm>
            <a:off x="6419520" y="12189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56" name="PlaceHolder 9"/>
          <p:cNvSpPr>
            <a:spLocks noGrp="1"/>
          </p:cNvSpPr>
          <p:nvPr>
            <p:ph type="body"/>
          </p:nvPr>
        </p:nvSpPr>
        <p:spPr>
          <a:xfrm>
            <a:off x="6419520" y="150084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57" name="Přímá spojnice 17"/>
          <p:cNvCxnSpPr/>
          <p:nvPr/>
        </p:nvCxnSpPr>
        <p:spPr>
          <a:xfrm>
            <a:off x="6506280" y="15058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358" name="PlaceHolder 10"/>
          <p:cNvSpPr>
            <a:spLocks noGrp="1"/>
          </p:cNvSpPr>
          <p:nvPr>
            <p:ph type="body"/>
          </p:nvPr>
        </p:nvSpPr>
        <p:spPr>
          <a:xfrm>
            <a:off x="6419520" y="23151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59" name="PlaceHolder 11"/>
          <p:cNvSpPr>
            <a:spLocks noGrp="1"/>
          </p:cNvSpPr>
          <p:nvPr>
            <p:ph type="body"/>
          </p:nvPr>
        </p:nvSpPr>
        <p:spPr>
          <a:xfrm>
            <a:off x="6419520" y="259704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60" name="Přímá spojnice 20"/>
          <p:cNvCxnSpPr/>
          <p:nvPr/>
        </p:nvCxnSpPr>
        <p:spPr>
          <a:xfrm>
            <a:off x="6506280" y="260208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361" name="PlaceHolder 12"/>
          <p:cNvSpPr>
            <a:spLocks noGrp="1"/>
          </p:cNvSpPr>
          <p:nvPr>
            <p:ph type="body"/>
          </p:nvPr>
        </p:nvSpPr>
        <p:spPr>
          <a:xfrm>
            <a:off x="6419520" y="341424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62" name="PlaceHolder 13"/>
          <p:cNvSpPr>
            <a:spLocks noGrp="1"/>
          </p:cNvSpPr>
          <p:nvPr>
            <p:ph type="body"/>
          </p:nvPr>
        </p:nvSpPr>
        <p:spPr>
          <a:xfrm>
            <a:off x="6419520" y="369576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363" name="Přímá spojnice 23"/>
          <p:cNvCxnSpPr/>
          <p:nvPr/>
        </p:nvCxnSpPr>
        <p:spPr>
          <a:xfrm>
            <a:off x="6506280" y="370116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5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65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423000" y="1237320"/>
            <a:ext cx="5758920" cy="306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5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5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71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423000" y="1695600"/>
            <a:ext cx="7934760" cy="269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423000" y="1001160"/>
            <a:ext cx="7934760" cy="5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5"/>
  </p:sldLayoutIdLst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76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3371760" y="1481400"/>
            <a:ext cx="5257440" cy="18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7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27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5"/>
  </p:sldLayoutIdLst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912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382" name="Obrázek 7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38840" y="1002960"/>
            <a:ext cx="388584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984200" y="1002960"/>
            <a:ext cx="365472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5"/>
  </p:sldLayoutIdLst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23000" y="1481400"/>
            <a:ext cx="5758920" cy="282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5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4"/>
  </p:sldLayoutIdLst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23000" y="1699200"/>
            <a:ext cx="8206200" cy="268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4"/>
  </p:sldLayoutIdLst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4"/>
  </p:sldLayoutIdLst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Obrázek 8" descr=""/>
          <p:cNvPicPr/>
          <p:nvPr/>
        </p:nvPicPr>
        <p:blipFill>
          <a:blip r:embed="rId2"/>
          <a:stretch/>
        </p:blipFill>
        <p:spPr>
          <a:xfrm>
            <a:off x="2014200" y="0"/>
            <a:ext cx="7129440" cy="5143320"/>
          </a:xfrm>
          <a:prstGeom prst="rect">
            <a:avLst/>
          </a:prstGeom>
          <a:ln w="0">
            <a:noFill/>
          </a:ln>
        </p:spPr>
      </p:pic>
      <p:pic>
        <p:nvPicPr>
          <p:cNvPr id="32" name="Grafický objekt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33" name="Obrázek 6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34" name="TextovéPole 10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6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2"/>
  </p:sldLayoutIdLst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2"/>
  </p:sldLayoutIdLst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r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28560" y="1129320"/>
            <a:ext cx="8000640" cy="3256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2"/>
  </p:sldLayoutIdLst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423000" y="1499400"/>
            <a:ext cx="8206200" cy="288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35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2"/>
  </p:sldLayoutIdLst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59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0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2856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215532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 type="body"/>
          </p:nvPr>
        </p:nvSpPr>
        <p:spPr>
          <a:xfrm>
            <a:off x="373860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 type="body"/>
          </p:nvPr>
        </p:nvSpPr>
        <p:spPr>
          <a:xfrm>
            <a:off x="532692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 type="body"/>
          </p:nvPr>
        </p:nvSpPr>
        <p:spPr>
          <a:xfrm>
            <a:off x="7038000" y="25736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 type="body"/>
          </p:nvPr>
        </p:nvSpPr>
        <p:spPr>
          <a:xfrm>
            <a:off x="132480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9" name="PlaceHolder 8"/>
          <p:cNvSpPr>
            <a:spLocks noGrp="1"/>
          </p:cNvSpPr>
          <p:nvPr>
            <p:ph type="body"/>
          </p:nvPr>
        </p:nvSpPr>
        <p:spPr>
          <a:xfrm>
            <a:off x="301032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0" name="PlaceHolder 9"/>
          <p:cNvSpPr>
            <a:spLocks noGrp="1"/>
          </p:cNvSpPr>
          <p:nvPr>
            <p:ph type="body"/>
          </p:nvPr>
        </p:nvSpPr>
        <p:spPr>
          <a:xfrm>
            <a:off x="468036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1" name="PlaceHolder 10"/>
          <p:cNvSpPr>
            <a:spLocks noGrp="1"/>
          </p:cNvSpPr>
          <p:nvPr>
            <p:ph type="body"/>
          </p:nvPr>
        </p:nvSpPr>
        <p:spPr>
          <a:xfrm>
            <a:off x="6411960" y="3849840"/>
            <a:ext cx="1315800" cy="62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51444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rgbClr val="848484"/>
                </a:solidFill>
                <a:uFillTx/>
                <a:latin typeface="Calibri Light"/>
              </a:rPr>
              <a:t>Upravte styly předlohy textu.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2" name="PlaceHolder 11"/>
          <p:cNvSpPr>
            <a:spLocks noGrp="1"/>
          </p:cNvSpPr>
          <p:nvPr>
            <p:ph type="body"/>
          </p:nvPr>
        </p:nvSpPr>
        <p:spPr>
          <a:xfrm>
            <a:off x="62856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3" name="PlaceHolder 12"/>
          <p:cNvSpPr>
            <a:spLocks noGrp="1"/>
          </p:cNvSpPr>
          <p:nvPr>
            <p:ph type="body"/>
          </p:nvPr>
        </p:nvSpPr>
        <p:spPr>
          <a:xfrm>
            <a:off x="215028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4" name="PlaceHolder 13"/>
          <p:cNvSpPr>
            <a:spLocks noGrp="1"/>
          </p:cNvSpPr>
          <p:nvPr>
            <p:ph type="body"/>
          </p:nvPr>
        </p:nvSpPr>
        <p:spPr>
          <a:xfrm>
            <a:off x="373860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5" name="PlaceHolder 14"/>
          <p:cNvSpPr>
            <a:spLocks noGrp="1"/>
          </p:cNvSpPr>
          <p:nvPr>
            <p:ph type="body"/>
          </p:nvPr>
        </p:nvSpPr>
        <p:spPr>
          <a:xfrm>
            <a:off x="532692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6" name="PlaceHolder 15"/>
          <p:cNvSpPr>
            <a:spLocks noGrp="1"/>
          </p:cNvSpPr>
          <p:nvPr>
            <p:ph type="body"/>
          </p:nvPr>
        </p:nvSpPr>
        <p:spPr>
          <a:xfrm>
            <a:off x="7038000" y="193968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7" name="PlaceHolder 16"/>
          <p:cNvSpPr>
            <a:spLocks noGrp="1"/>
          </p:cNvSpPr>
          <p:nvPr>
            <p:ph type="body"/>
          </p:nvPr>
        </p:nvSpPr>
        <p:spPr>
          <a:xfrm>
            <a:off x="132480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8" name="PlaceHolder 17"/>
          <p:cNvSpPr>
            <a:spLocks noGrp="1"/>
          </p:cNvSpPr>
          <p:nvPr>
            <p:ph type="body"/>
          </p:nvPr>
        </p:nvSpPr>
        <p:spPr>
          <a:xfrm>
            <a:off x="301536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29" name="PlaceHolder 18"/>
          <p:cNvSpPr>
            <a:spLocks noGrp="1"/>
          </p:cNvSpPr>
          <p:nvPr>
            <p:ph type="body"/>
          </p:nvPr>
        </p:nvSpPr>
        <p:spPr>
          <a:xfrm>
            <a:off x="468540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30" name="PlaceHolder 19"/>
          <p:cNvSpPr>
            <a:spLocks noGrp="1"/>
          </p:cNvSpPr>
          <p:nvPr>
            <p:ph type="body"/>
          </p:nvPr>
        </p:nvSpPr>
        <p:spPr>
          <a:xfrm>
            <a:off x="6406920" y="3215160"/>
            <a:ext cx="1315800" cy="613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31" name="PlaceHolder 20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2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2"/>
  </p:sldLayoutIdLst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423000" y="128160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39" name="Přímá spojnice 7"/>
          <p:cNvCxnSpPr/>
          <p:nvPr/>
        </p:nvCxnSpPr>
        <p:spPr>
          <a:xfrm>
            <a:off x="510120" y="12870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423000" y="209628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1" name="PlaceHolder 5"/>
          <p:cNvSpPr>
            <a:spLocks noGrp="1"/>
          </p:cNvSpPr>
          <p:nvPr>
            <p:ph type="body"/>
          </p:nvPr>
        </p:nvSpPr>
        <p:spPr>
          <a:xfrm>
            <a:off x="423000" y="237780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42" name="Přímá spojnice 11"/>
          <p:cNvCxnSpPr/>
          <p:nvPr/>
        </p:nvCxnSpPr>
        <p:spPr>
          <a:xfrm>
            <a:off x="510120" y="23832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443" name="PlaceHolder 6"/>
          <p:cNvSpPr>
            <a:spLocks noGrp="1"/>
          </p:cNvSpPr>
          <p:nvPr>
            <p:ph type="body"/>
          </p:nvPr>
        </p:nvSpPr>
        <p:spPr>
          <a:xfrm>
            <a:off x="423000" y="3195360"/>
            <a:ext cx="225252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4" name="PlaceHolder 7"/>
          <p:cNvSpPr>
            <a:spLocks noGrp="1"/>
          </p:cNvSpPr>
          <p:nvPr>
            <p:ph type="body"/>
          </p:nvPr>
        </p:nvSpPr>
        <p:spPr>
          <a:xfrm>
            <a:off x="423000" y="3476880"/>
            <a:ext cx="225252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45" name="Přímá spojnice 14"/>
          <p:cNvCxnSpPr/>
          <p:nvPr/>
        </p:nvCxnSpPr>
        <p:spPr>
          <a:xfrm>
            <a:off x="510120" y="34819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446" name="PlaceHolder 8"/>
          <p:cNvSpPr>
            <a:spLocks noGrp="1"/>
          </p:cNvSpPr>
          <p:nvPr>
            <p:ph type="body"/>
          </p:nvPr>
        </p:nvSpPr>
        <p:spPr>
          <a:xfrm>
            <a:off x="6419520" y="10065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7" name="PlaceHolder 9"/>
          <p:cNvSpPr>
            <a:spLocks noGrp="1"/>
          </p:cNvSpPr>
          <p:nvPr>
            <p:ph type="body"/>
          </p:nvPr>
        </p:nvSpPr>
        <p:spPr>
          <a:xfrm>
            <a:off x="6419520" y="128808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48" name="Přímá spojnice 17"/>
          <p:cNvCxnSpPr/>
          <p:nvPr/>
        </p:nvCxnSpPr>
        <p:spPr>
          <a:xfrm>
            <a:off x="6506280" y="12931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449" name="PlaceHolder 10"/>
          <p:cNvSpPr>
            <a:spLocks noGrp="1"/>
          </p:cNvSpPr>
          <p:nvPr>
            <p:ph type="body"/>
          </p:nvPr>
        </p:nvSpPr>
        <p:spPr>
          <a:xfrm>
            <a:off x="6419520" y="210276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50" name="PlaceHolder 11"/>
          <p:cNvSpPr>
            <a:spLocks noGrp="1"/>
          </p:cNvSpPr>
          <p:nvPr>
            <p:ph type="body"/>
          </p:nvPr>
        </p:nvSpPr>
        <p:spPr>
          <a:xfrm>
            <a:off x="6419520" y="238428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51" name="Přímá spojnice 20"/>
          <p:cNvCxnSpPr/>
          <p:nvPr/>
        </p:nvCxnSpPr>
        <p:spPr>
          <a:xfrm>
            <a:off x="6506280" y="238932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  <p:sp>
        <p:nvSpPr>
          <p:cNvPr id="452" name="PlaceHolder 12"/>
          <p:cNvSpPr>
            <a:spLocks noGrp="1"/>
          </p:cNvSpPr>
          <p:nvPr>
            <p:ph type="body"/>
          </p:nvPr>
        </p:nvSpPr>
        <p:spPr>
          <a:xfrm>
            <a:off x="6419520" y="3201480"/>
            <a:ext cx="2214000" cy="2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0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53" name="PlaceHolder 13"/>
          <p:cNvSpPr>
            <a:spLocks noGrp="1"/>
          </p:cNvSpPr>
          <p:nvPr>
            <p:ph type="body"/>
          </p:nvPr>
        </p:nvSpPr>
        <p:spPr>
          <a:xfrm>
            <a:off x="6419520" y="3483360"/>
            <a:ext cx="2214000" cy="546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28520" indent="-128520" defTabSz="514440">
              <a:lnSpc>
                <a:spcPct val="120000"/>
              </a:lnSpc>
              <a:buClr>
                <a:srgbClr val="ff5800"/>
              </a:buClr>
              <a:buFont typeface="Arial"/>
              <a:buChar char="•"/>
            </a:pPr>
            <a:r>
              <a:rPr b="0" lang="cs-CZ" sz="79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79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cxnSp>
        <p:nvCxnSpPr>
          <p:cNvPr id="454" name="Přímá spojnice 23"/>
          <p:cNvCxnSpPr/>
          <p:nvPr/>
        </p:nvCxnSpPr>
        <p:spPr>
          <a:xfrm>
            <a:off x="6506280" y="3488400"/>
            <a:ext cx="860760" cy="360"/>
          </a:xfrm>
          <a:prstGeom prst="straightConnector1">
            <a:avLst/>
          </a:prstGeom>
          <a:ln>
            <a:solidFill>
              <a:srgbClr val="ff5800"/>
            </a:solidFill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2"/>
  </p:sldLayoutIdLst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23000" y="1297080"/>
            <a:ext cx="8206200" cy="3007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150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2"/>
  </p:sldLayoutIdLst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28560" y="1695600"/>
            <a:ext cx="7729200" cy="269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 Light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body"/>
          </p:nvPr>
        </p:nvSpPr>
        <p:spPr>
          <a:xfrm>
            <a:off x="628560" y="1001160"/>
            <a:ext cx="7729200" cy="59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15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8" r:id="rId2"/>
  </p:sldLayoutIdLst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2767320" y="1481400"/>
            <a:ext cx="5861880" cy="182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110000"/>
              </a:lnSpc>
              <a:spcBef>
                <a:spcPts val="451"/>
              </a:spcBef>
              <a:buNone/>
              <a:tabLst>
                <a:tab algn="l" pos="0"/>
              </a:tabLst>
            </a:pPr>
            <a:r>
              <a:rPr b="0" lang="cs-CZ" sz="24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textu.</a:t>
            </a:r>
            <a:endParaRPr b="0" lang="cs-CZ" sz="24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1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270000" indent="-270000" defTabSz="514440">
              <a:lnSpc>
                <a:spcPct val="110000"/>
              </a:lnSpc>
              <a:spcBef>
                <a:spcPts val="451"/>
              </a:spcBef>
              <a:buClr>
                <a:srgbClr val="ff58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21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21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Obrázek 8" descr=""/>
          <p:cNvPicPr/>
          <p:nvPr/>
        </p:nvPicPr>
        <p:blipFill>
          <a:blip r:embed="rId2"/>
          <a:stretch/>
        </p:blipFill>
        <p:spPr>
          <a:xfrm>
            <a:off x="2260800" y="0"/>
            <a:ext cx="6882840" cy="5143320"/>
          </a:xfrm>
          <a:prstGeom prst="rect">
            <a:avLst/>
          </a:prstGeom>
          <a:ln w="0">
            <a:noFill/>
          </a:ln>
        </p:spPr>
      </p:pic>
      <p:pic>
        <p:nvPicPr>
          <p:cNvPr id="37" name="Grafický objekt 10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38" name="Obrázek 5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39" name="TextovéPole 6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23000" y="1002960"/>
            <a:ext cx="388584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4984200" y="1002960"/>
            <a:ext cx="3654720" cy="338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2"/>
  </p:sldLayoutIdLst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Obrázek 7" descr=""/>
          <p:cNvPicPr/>
          <p:nvPr/>
        </p:nvPicPr>
        <p:blipFill>
          <a:blip r:embed="rId2"/>
          <a:stretch/>
        </p:blipFill>
        <p:spPr>
          <a:xfrm>
            <a:off x="1440" y="720"/>
            <a:ext cx="9140760" cy="5141520"/>
          </a:xfrm>
          <a:prstGeom prst="rect">
            <a:avLst/>
          </a:prstGeom>
          <a:ln w="0">
            <a:noFill/>
          </a:ln>
        </p:spPr>
      </p:pic>
      <p:sp>
        <p:nvSpPr>
          <p:cNvPr id="473" name="Obdélník 6"/>
          <p:cNvSpPr/>
          <p:nvPr/>
        </p:nvSpPr>
        <p:spPr>
          <a:xfrm>
            <a:off x="0" y="0"/>
            <a:ext cx="443088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474" name="Grafický objekt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4180320" y="0"/>
            <a:ext cx="4090320" cy="5143320"/>
          </a:xfrm>
          <a:prstGeom prst="rect">
            <a:avLst/>
          </a:prstGeom>
          <a:ln w="0">
            <a:noFill/>
          </a:ln>
        </p:spPr>
      </p:pic>
      <p:pic>
        <p:nvPicPr>
          <p:cNvPr id="475" name="Obrázek 3" descr=""/>
          <p:cNvPicPr/>
          <p:nvPr/>
        </p:nvPicPr>
        <p:blipFill>
          <a:blip r:embed="rId5"/>
          <a:stretch/>
        </p:blipFill>
        <p:spPr>
          <a:xfrm>
            <a:off x="2563560" y="176508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476" name="TextovéPole 4"/>
          <p:cNvSpPr/>
          <p:nvPr/>
        </p:nvSpPr>
        <p:spPr>
          <a:xfrm>
            <a:off x="3578040" y="2630160"/>
            <a:ext cx="2097000" cy="2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10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6"/>
  </p:sldLayoutIdLst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Obdélník 6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gradFill rotWithShape="0">
            <a:gsLst>
              <a:gs pos="4000">
                <a:srgbClr val="ff8a00"/>
              </a:gs>
              <a:gs pos="26000">
                <a:srgbClr val="ff6600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cs-CZ" sz="1010" strike="noStrike" u="none">
              <a:solidFill>
                <a:schemeClr val="lt1"/>
              </a:solidFill>
              <a:uFillTx/>
              <a:latin typeface="Calibri"/>
              <a:ea typeface="Arial"/>
            </a:endParaRPr>
          </a:p>
        </p:txBody>
      </p:sp>
      <p:pic>
        <p:nvPicPr>
          <p:cNvPr id="478" name="Obrázek 3" descr=""/>
          <p:cNvPicPr/>
          <p:nvPr/>
        </p:nvPicPr>
        <p:blipFill>
          <a:blip r:embed="rId2"/>
          <a:stretch/>
        </p:blipFill>
        <p:spPr>
          <a:xfrm>
            <a:off x="3239640" y="1881360"/>
            <a:ext cx="2333880" cy="806040"/>
          </a:xfrm>
          <a:prstGeom prst="rect">
            <a:avLst/>
          </a:prstGeom>
          <a:ln w="0">
            <a:noFill/>
          </a:ln>
        </p:spPr>
      </p:pic>
      <p:sp>
        <p:nvSpPr>
          <p:cNvPr id="479" name="TextovéPole 4"/>
          <p:cNvSpPr/>
          <p:nvPr/>
        </p:nvSpPr>
        <p:spPr>
          <a:xfrm>
            <a:off x="3833280" y="2746080"/>
            <a:ext cx="1999440" cy="2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90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Arial"/>
              </a:rPr>
              <a:t>Klikněte pro úpravu formátu textu nadpisu</a:t>
            </a:r>
            <a:endParaRPr b="0" lang="cs-CZ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 algn="ctr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01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01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 algn="ctr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 algn="ctr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3"/>
  </p:sldLayoutIdLst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Obrázek 8" descr=""/>
          <p:cNvPicPr/>
          <p:nvPr/>
        </p:nvPicPr>
        <p:blipFill>
          <a:blip r:embed="rId2"/>
          <a:stretch/>
        </p:blipFill>
        <p:spPr>
          <a:xfrm>
            <a:off x="1960560" y="0"/>
            <a:ext cx="7183080" cy="5143320"/>
          </a:xfrm>
          <a:prstGeom prst="rect">
            <a:avLst/>
          </a:prstGeom>
          <a:ln w="0">
            <a:noFill/>
          </a:ln>
        </p:spPr>
      </p:pic>
      <p:pic>
        <p:nvPicPr>
          <p:cNvPr id="483" name="Grafický objekt 17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pic>
        <p:nvPicPr>
          <p:cNvPr id="484" name="Obrázek 7" descr=""/>
          <p:cNvPicPr/>
          <p:nvPr/>
        </p:nvPicPr>
        <p:blipFill>
          <a:blip r:embed="rId5"/>
          <a:stretch/>
        </p:blipFill>
        <p:spPr>
          <a:xfrm>
            <a:off x="582120" y="1738440"/>
            <a:ext cx="1906920" cy="658440"/>
          </a:xfrm>
          <a:prstGeom prst="rect">
            <a:avLst/>
          </a:prstGeom>
          <a:ln w="0">
            <a:noFill/>
          </a:ln>
        </p:spPr>
      </p:pic>
      <p:sp>
        <p:nvSpPr>
          <p:cNvPr id="485" name="TextovéPole 9"/>
          <p:cNvSpPr/>
          <p:nvPr/>
        </p:nvSpPr>
        <p:spPr>
          <a:xfrm>
            <a:off x="1039680" y="2467800"/>
            <a:ext cx="1999440" cy="20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50" spc="23" strike="noStrike" u="none">
                <a:solidFill>
                  <a:schemeClr val="lt1"/>
                </a:solidFill>
                <a:uFillTx/>
                <a:latin typeface="Arial"/>
                <a:ea typeface="Arial"/>
              </a:rPr>
              <a:t>Člen skupiny SUDOP GROUP</a:t>
            </a:r>
            <a:endParaRPr b="0" lang="cs-CZ" sz="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 algn="ctr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01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01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 algn="ctr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 algn="ctr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 algn="ctr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6"/>
  </p:sldLayoutIdLst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489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rgbClr val="ff6600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0" name="Grafický objekt 4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99124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4362480" y="342792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body"/>
          </p:nvPr>
        </p:nvSpPr>
        <p:spPr>
          <a:xfrm>
            <a:off x="6629400" y="3427920"/>
            <a:ext cx="2037960" cy="942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 type="body"/>
          </p:nvPr>
        </p:nvSpPr>
        <p:spPr>
          <a:xfrm>
            <a:off x="476280" y="3026520"/>
            <a:ext cx="2475360" cy="174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5" name="PlaceHolder 5"/>
          <p:cNvSpPr>
            <a:spLocks noGrp="1"/>
          </p:cNvSpPr>
          <p:nvPr>
            <p:ph type="body"/>
          </p:nvPr>
        </p:nvSpPr>
        <p:spPr>
          <a:xfrm>
            <a:off x="4362480" y="1049040"/>
            <a:ext cx="4304880" cy="2351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6" name="PlaceHolder 6"/>
          <p:cNvSpPr>
            <a:spLocks noGrp="1"/>
          </p:cNvSpPr>
          <p:nvPr>
            <p:ph type="body"/>
          </p:nvPr>
        </p:nvSpPr>
        <p:spPr>
          <a:xfrm>
            <a:off x="4362480" y="622440"/>
            <a:ext cx="4304880" cy="42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1" lang="cs-CZ" sz="1500" strike="noStrike" u="none">
                <a:solidFill>
                  <a:schemeClr val="dk1"/>
                </a:solidFill>
                <a:uFillTx/>
                <a:latin typeface="Calibri"/>
              </a:rPr>
              <a:t>Upravte styly předlohy textu</a:t>
            </a: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5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6"/>
  </p:sldLayoutIdLst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498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rgbClr val="ff6600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99" name="Grafický objekt 4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99124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6"/>
  </p:sldLayoutIdLst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Obrázek 8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900920" y="4647240"/>
            <a:ext cx="827640" cy="201600"/>
          </a:xfrm>
          <a:prstGeom prst="rect">
            <a:avLst/>
          </a:prstGeom>
          <a:ln w="0">
            <a:noFill/>
          </a:ln>
        </p:spPr>
      </p:pic>
      <p:sp>
        <p:nvSpPr>
          <p:cNvPr id="502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rgbClr val="ff6600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03" name="Grafický objekt 4" descr="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0" y="0"/>
            <a:ext cx="3297600" cy="5143320"/>
          </a:xfrm>
          <a:prstGeom prst="rect">
            <a:avLst/>
          </a:prstGeom>
          <a:ln w="0">
            <a:noFill/>
          </a:ln>
        </p:spPr>
      </p:pic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423000" y="261360"/>
            <a:ext cx="2741040" cy="247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100000"/>
              </a:lnSpc>
              <a:buNone/>
            </a:pPr>
            <a:r>
              <a:rPr b="0" lang="cs-CZ" sz="2400" strike="noStrike" u="none">
                <a:solidFill>
                  <a:schemeClr val="lt1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4362480" y="866160"/>
            <a:ext cx="4304880" cy="21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2570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51444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105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05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7714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marL="1028880"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423000" y="3029040"/>
            <a:ext cx="8244360" cy="139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Klikněte pro úpravu formátu textu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Druhá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Třetí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Čtvrtá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Pátá úroveň osnovy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Šestá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/>
                </a:solidFill>
                <a:uFillTx/>
                <a:latin typeface="Calibri"/>
              </a:rPr>
              <a:t>Sedmá úroveň</a:t>
            </a:r>
            <a:endParaRPr b="0" lang="cs-CZ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6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08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09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Upravte styly předlohy textu.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92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Druhá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96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Třetí úroveň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3" marL="9000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Čtvrtá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4" marL="1157400" indent="-12852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900" strike="noStrike" u="none">
                <a:solidFill>
                  <a:schemeClr val="dk1"/>
                </a:solidFill>
                <a:uFillTx/>
                <a:latin typeface="Calibri Light"/>
              </a:rPr>
              <a:t>Pátá úroveň</a:t>
            </a:r>
            <a:endParaRPr b="0" lang="cs-CZ" sz="9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dt" idx="1"/>
          </p:nvPr>
        </p:nvSpPr>
        <p:spPr>
          <a:xfrm>
            <a:off x="4992840" y="479628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def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GB" sz="140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&lt;datum/čas&gt;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ftr" idx="2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5"/>
  </p:sldLayoutIdLst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17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18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423000" y="29736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Kliknutím lze upravit styl.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ftr" idx="3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5"/>
  </p:sldLayoutIdLst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rafický objekt 5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372440" y="4293000"/>
            <a:ext cx="1771200" cy="849960"/>
          </a:xfrm>
          <a:prstGeom prst="rect">
            <a:avLst/>
          </a:prstGeom>
          <a:ln w="0">
            <a:noFill/>
          </a:ln>
        </p:spPr>
      </p:pic>
      <p:pic>
        <p:nvPicPr>
          <p:cNvPr id="523" name="Obrázek 10" descr=""/>
          <p:cNvPicPr/>
          <p:nvPr/>
        </p:nvPicPr>
        <p:blipFill>
          <a:blip r:embed="rId4"/>
          <a:stretch/>
        </p:blipFill>
        <p:spPr>
          <a:xfrm>
            <a:off x="7893000" y="4622400"/>
            <a:ext cx="849600" cy="255240"/>
          </a:xfrm>
          <a:prstGeom prst="rect">
            <a:avLst/>
          </a:prstGeom>
          <a:ln w="0">
            <a:noFill/>
          </a:ln>
        </p:spPr>
      </p:pic>
      <p:sp>
        <p:nvSpPr>
          <p:cNvPr id="524" name="TextovéPole 9"/>
          <p:cNvSpPr/>
          <p:nvPr/>
        </p:nvSpPr>
        <p:spPr>
          <a:xfrm>
            <a:off x="7667640" y="4862880"/>
            <a:ext cx="1319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cs-CZ" sz="700" spc="23" strike="noStrike" u="none">
                <a:solidFill>
                  <a:schemeClr val="lt1"/>
                </a:solidFill>
                <a:uFillTx/>
                <a:latin typeface="Calibri"/>
                <a:ea typeface="Arial"/>
              </a:rPr>
              <a:t>Člen skupiny SUDOP GROUP</a:t>
            </a:r>
            <a:endParaRPr b="0" lang="cs-CZ" sz="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ftr" idx="4"/>
          </p:nvPr>
        </p:nvSpPr>
        <p:spPr>
          <a:xfrm>
            <a:off x="438840" y="4796280"/>
            <a:ext cx="4161960" cy="27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cs-CZ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cs-CZ" sz="1400" strike="noStrike" u="none">
                <a:solidFill>
                  <a:srgbClr val="000000"/>
                </a:solidFill>
                <a:uFillTx/>
                <a:latin typeface="Times New Roman"/>
              </a:rPr>
              <a:t>&lt;zápatí&gt;</a:t>
            </a:r>
            <a:endParaRPr b="0" lang="cs-CZ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0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12factor.net/backing-services" TargetMode="External"/><Relationship Id="rId2" Type="http://schemas.openxmlformats.org/officeDocument/2006/relationships/slideLayout" Target="../slideLayouts/slideLayout6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6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svg"/><Relationship Id="rId3" Type="http://schemas.openxmlformats.org/officeDocument/2006/relationships/slideLayout" Target="../slideLayouts/slideLayout6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12factor.net/config" TargetMode="External"/><Relationship Id="rId2" Type="http://schemas.openxmlformats.org/officeDocument/2006/relationships/slideLayout" Target="../slideLayouts/slideLayout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backup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6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Backing up docker instance: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Not a good idea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Good for troubleshooting, development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Maybe not consistent – open files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– storing data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We should use external service for storing data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sng">
                <a:solidFill>
                  <a:schemeClr val="dk1"/>
                </a:solidFill>
                <a:uFillTx/>
                <a:latin typeface="Calibri Light"/>
                <a:ea typeface="Calibri Light"/>
                <a:hlinkClick r:id="rId1"/>
              </a:rPr>
              <a:t>https://12factor.net/backing-services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In case of AWS cloud it can be: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marL="216000" indent="-216000" defTabSz="51444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RDS (database)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marL="216000" indent="-216000" defTabSz="51444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DynamoDB, DocumentDB(Mongo)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4172040" y="1900080"/>
            <a:ext cx="4047840" cy="176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buNone/>
            </a:pPr>
            <a:r>
              <a:rPr b="1" lang="cs-CZ" sz="4050" strike="noStrike" u="none">
                <a:solidFill>
                  <a:schemeClr val="lt1"/>
                </a:solidFill>
                <a:uFillTx/>
                <a:latin typeface="Calibri"/>
              </a:rPr>
              <a:t>Deploying and Containerizing Frontend</a:t>
            </a:r>
            <a:endParaRPr b="0" lang="cs-CZ" sz="4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subTitle"/>
          </p:nvPr>
        </p:nvSpPr>
        <p:spPr>
          <a:xfrm>
            <a:off x="4172040" y="4284720"/>
            <a:ext cx="4047840" cy="32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cs-CZ" sz="1200" strike="noStrike" u="none">
                <a:solidFill>
                  <a:schemeClr val="lt1"/>
                </a:solidFill>
                <a:uFillTx/>
                <a:latin typeface="Calibri Light"/>
              </a:rPr>
              <a:t>ORBIT s.r.o. | 2024</a:t>
            </a:r>
            <a:endParaRPr b="0" lang="cs-CZ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cs-CZ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introduction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Container technology, since 2013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Container contains an application and its dependencies – libs, tools...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Container is not VM and doesn’t contain OS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Container is: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Relatively small (hundreds of MBs)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Doesn’t require as much resources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Portable (different environments, OSes)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Exactly defined, repeatable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Starts and stops quickly (seconds)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Stateless, parallel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Not dependent on network settings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Without config (typically delivered by environment variables)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pic>
        <p:nvPicPr>
          <p:cNvPr id="781" name="Obrázek 5" descr=""/>
          <p:cNvPicPr/>
          <p:nvPr/>
        </p:nvPicPr>
        <p:blipFill>
          <a:blip r:embed="rId1"/>
          <a:stretch/>
        </p:blipFill>
        <p:spPr>
          <a:xfrm>
            <a:off x="6397920" y="-2520"/>
            <a:ext cx="2742840" cy="23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Architecture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Docker Client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Docker Host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Docker Registry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Docker Image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Docker Container (instance)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pic>
        <p:nvPicPr>
          <p:cNvPr id="784" name="Grafický objekt 4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3084120" y="1800000"/>
            <a:ext cx="5803920" cy="3019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Dockerfile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A recipe for building a container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FROM debian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ARG FUNCTION_DIR="/opt/backend/"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RUN apt-get update; apt-get -y full-upgrade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RUN apt-get -y install python3-pip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RUN pip3 install fastapi uvicorn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RUN mkdir -p ${FUNCTION_DIR}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WORKDIR ${FUNCTION_DIR}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COPY app/* ${FUNCTION_DIR}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EXPOSE 8000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CMD uvicorn main:app --host 0.0.0.0 --port 8000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we build it using: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docker build -t &lt;name&gt; .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onsolas"/>
                <a:ea typeface="Calibri Light"/>
              </a:rPr>
              <a:t>Exercises 1-3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– environment variables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passing config to container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sng">
                <a:solidFill>
                  <a:schemeClr val="dk1"/>
                </a:solidFill>
                <a:uFillTx/>
                <a:latin typeface="Calibri Light"/>
                <a:ea typeface="Calibri Light"/>
                <a:hlinkClick r:id="rId1"/>
              </a:rPr>
              <a:t>https://12factor.net/config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run -e &lt;VAR&gt;=&lt;VALUE&gt;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Volumes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Host filesystem mounted inside docker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Easiest way of providing data to a container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volume...   # volumes management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run –v …   # connect volume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run –mount …   # </a:t>
            </a: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connect volume – another way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- network 1/2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2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In general: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Container can communicate with other containers and over network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Application has no idea it’s inside a container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Ports must be published (manually or using orchestration service)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Container gets automatic address for every connected network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DNS must be working!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</a:rPr>
              <a:t>Network drivers: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bridge - default, standalone containers communicating over network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host - kontejner is not isolated from host and it uses its network (same IP address)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overlay – more docker daemons in distributed virtual networks, not dependend on OS (Docker Swarm)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ipvlan – complete control over addressing, VLANs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macvlan – container has own MAC address, it is seen as a separate device on network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</a:rPr>
              <a:t>none – container is not connected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281"/>
              </a:spcBef>
              <a:buNone/>
              <a:tabLst>
                <a:tab algn="l" pos="0"/>
              </a:tabLst>
            </a:pP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423000" y="298080"/>
            <a:ext cx="8206200" cy="4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514440">
              <a:lnSpc>
                <a:spcPct val="90000"/>
              </a:lnSpc>
              <a:buNone/>
            </a:pPr>
            <a:r>
              <a:rPr b="0" lang="cs-CZ" sz="2400" strike="noStrike" u="none">
                <a:solidFill>
                  <a:srgbClr val="ff5800"/>
                </a:solidFill>
                <a:uFillTx/>
                <a:latin typeface="Calibri"/>
              </a:rPr>
              <a:t>Docker – network 2/2</a:t>
            </a:r>
            <a:endParaRPr b="0" lang="cs-CZ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/>
          </p:nvPr>
        </p:nvSpPr>
        <p:spPr>
          <a:xfrm>
            <a:off x="423000" y="1000080"/>
            <a:ext cx="8206200" cy="33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DNS: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you cannot rewrite /etc/hosts during build!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but when runnning: docker run --add-host=&lt;host&gt;:&lt;ip_adresa&gt;...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Bridge: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Default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Container receives a copy of </a:t>
            </a: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/etc/resolv.conf from host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run [--network=bridge]…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all containers are connected to the same network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1" marL="38556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User defined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run --network=&lt;network_name&gt;...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Embedded DNS server, forwards DNS requests to servers definovaned at host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Containers are isolated to those networks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lvl="2" marL="642600" indent="-128160" defTabSz="51444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20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Can be attached/detached when running</a:t>
            </a:r>
            <a:endParaRPr b="0" lang="cs-CZ" sz="120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network create --subnet=192.168.38.0/24 net1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network inspect net1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  <a:p>
            <a:pPr indent="0" defTabSz="514440">
              <a:lnSpc>
                <a:spcPct val="90000"/>
              </a:lnSpc>
              <a:spcBef>
                <a:spcPts val="564"/>
              </a:spcBef>
              <a:buNone/>
              <a:tabLst>
                <a:tab algn="l" pos="0"/>
              </a:tabLst>
            </a:pPr>
            <a:r>
              <a:rPr b="0" lang="cs-CZ" sz="1350" strike="noStrike" u="none">
                <a:solidFill>
                  <a:schemeClr val="dk1"/>
                </a:solidFill>
                <a:uFillTx/>
                <a:latin typeface="Calibri Light"/>
                <a:ea typeface="Calibri Light"/>
              </a:rPr>
              <a:t>docker network rm net1</a:t>
            </a:r>
            <a:endParaRPr b="0" lang="cs-CZ" sz="135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00 Brand title 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_6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2_1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9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2_2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0.xml><?xml version="1.0" encoding="utf-8"?>
<a:theme xmlns:a="http://schemas.openxmlformats.org/drawingml/2006/main" xmlns:r="http://schemas.openxmlformats.org/officeDocument/2006/relationships" name="5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1.xml><?xml version="1.0" encoding="utf-8"?>
<a:theme xmlns:a="http://schemas.openxmlformats.org/drawingml/2006/main" xmlns:r="http://schemas.openxmlformats.org/officeDocument/2006/relationships" name="2_2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2.xml><?xml version="1.0" encoding="utf-8"?>
<a:theme xmlns:a="http://schemas.openxmlformats.org/drawingml/2006/main" xmlns:r="http://schemas.openxmlformats.org/officeDocument/2006/relationships" name="2_6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3.xml><?xml version="1.0" encoding="utf-8"?>
<a:theme xmlns:a="http://schemas.openxmlformats.org/drawingml/2006/main" xmlns:r="http://schemas.openxmlformats.org/officeDocument/2006/relationships" name="7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4.xml><?xml version="1.0" encoding="utf-8"?>
<a:theme xmlns:a="http://schemas.openxmlformats.org/drawingml/2006/main" xmlns:r="http://schemas.openxmlformats.org/officeDocument/2006/relationships" name="7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5.xml><?xml version="1.0" encoding="utf-8"?>
<a:theme xmlns:a="http://schemas.openxmlformats.org/drawingml/2006/main" xmlns:r="http://schemas.openxmlformats.org/officeDocument/2006/relationships" name="6_2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6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7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9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2_3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0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1.xml><?xml version="1.0" encoding="utf-8"?>
<a:theme xmlns:a="http://schemas.openxmlformats.org/drawingml/2006/main" xmlns:r="http://schemas.openxmlformats.org/officeDocument/2006/relationships" name="6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10_SUBTITUL 04 ORANG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2_4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2_5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2_6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2_7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2_8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00 Brand title 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2_9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2_10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2_11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2_12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2_13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3_1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3_2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3_3 Sub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1_4.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1_4.1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00 Brand title 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1_4.1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1_4.1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1_4.2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1_4.2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1_4.2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1_4.3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1_4.3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4.4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4.4 Other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4.5 Other">
  <a:themeElements>
    <a:clrScheme name="ORBIT">
      <a:dk1>
        <a:srgbClr val="000000"/>
      </a:dk1>
      <a:lt1>
        <a:srgbClr val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00 Brand title 0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4.5 Other">
  <a:themeElements>
    <a:clrScheme name="ORBIT">
      <a:dk1>
        <a:srgbClr val="000000"/>
      </a:dk1>
      <a:lt1>
        <a:srgbClr val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1_4.5 Other">
  <a:themeElements>
    <a:clrScheme name="ORBIT">
      <a:dk1>
        <a:srgbClr val="000000"/>
      </a:dk1>
      <a:lt1>
        <a:srgbClr val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1_4.5 Other">
  <a:themeElements>
    <a:clrScheme name="ORBIT">
      <a:dk1>
        <a:srgbClr val="000000"/>
      </a:dk1>
      <a:lt1>
        <a:srgbClr val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5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5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6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6_1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5_2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1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5_3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6_5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6_5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7_5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7_5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5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5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2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5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6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6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6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_3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4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4_2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4_2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4_2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4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1_5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4_1 Body bez loga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00 BRAND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00 Brand title 0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2_1 Titl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7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7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7_6 Body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5_0 Body Body">
  <a:themeElements>
    <a:clrScheme name="ORBIT 2018">
      <a:dk1>
        <a:srgbClr val="000000"/>
      </a:dk1>
      <a:lt1>
        <a:srgbClr val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00BAB-26EF-458D-AD64-C6B67393D4DF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4e52ef6-363d-4420-89df-4de2c1f72c2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BEE02C-E687-459D-9ADD-1E21CEC012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Application>LibreOffice/24.8.3.2$Linux_X86_64 LibreOffice_project/480$Build-2</Application>
  <AppVersion>15.0000</AppVersion>
  <Words>1911</Words>
  <Paragraphs>389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2023-02-06T19:52:15Z</dcterms:created>
  <dc:creator/>
  <dc:description/>
  <dc:language>cs-CZ</dc:language>
  <cp:lastModifiedBy>Kamil Vrátný</cp:lastModifiedBy>
  <dcterms:modified xsi:type="dcterms:W3CDTF">2024-12-11T08:50:54Z</dcterms:modified>
  <cp:revision>1339</cp:revision>
  <dc:subject/>
  <dc:title>Prezentace aplikace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ActionId">
    <vt:lpwstr>9456881c-ac62-42b2-b30e-a709f3f7cf5c</vt:lpwstr>
  </property>
  <property fmtid="{D5CDD505-2E9C-101B-9397-08002B2CF9AE}" pid="4" name="MSIP_Label_f0f5a963-8cfd-4c47-894a-055edb560a45_ContentBits">
    <vt:lpwstr>0</vt:lpwstr>
  </property>
  <property fmtid="{D5CDD505-2E9C-101B-9397-08002B2CF9AE}" pid="5" name="MSIP_Label_f0f5a963-8cfd-4c47-894a-055edb560a45_Enabled">
    <vt:lpwstr>true</vt:lpwstr>
  </property>
  <property fmtid="{D5CDD505-2E9C-101B-9397-08002B2CF9AE}" pid="6" name="MSIP_Label_f0f5a963-8cfd-4c47-894a-055edb560a45_Method">
    <vt:lpwstr>Standard</vt:lpwstr>
  </property>
  <property fmtid="{D5CDD505-2E9C-101B-9397-08002B2CF9AE}" pid="7" name="MSIP_Label_f0f5a963-8cfd-4c47-894a-055edb560a45_Name">
    <vt:lpwstr>f0f5a963-8cfd-4c47-894a-055edb560a45</vt:lpwstr>
  </property>
  <property fmtid="{D5CDD505-2E9C-101B-9397-08002B2CF9AE}" pid="8" name="MSIP_Label_f0f5a963-8cfd-4c47-894a-055edb560a45_SetDate">
    <vt:lpwstr>2023-02-06T19:52:27Z</vt:lpwstr>
  </property>
  <property fmtid="{D5CDD505-2E9C-101B-9397-08002B2CF9AE}" pid="9" name="MSIP_Label_f0f5a963-8cfd-4c47-894a-055edb560a45_SiteId">
    <vt:lpwstr>9662243c-bb1f-465d-8fe2-f807ac27dcfd</vt:lpwstr>
  </property>
  <property fmtid="{D5CDD505-2E9C-101B-9397-08002B2CF9AE}" pid="10" name="PresentationFormat">
    <vt:lpwstr>Předvádění na obrazovce (16:9)</vt:lpwstr>
  </property>
  <property fmtid="{D5CDD505-2E9C-101B-9397-08002B2CF9AE}" pid="11" name="Slides">
    <vt:i4>26</vt:i4>
  </property>
</Properties>
</file>